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1168" r:id="rId3"/>
    <p:sldId id="349" r:id="rId4"/>
    <p:sldId id="344" r:id="rId5"/>
    <p:sldId id="348" r:id="rId6"/>
    <p:sldId id="1166" r:id="rId7"/>
    <p:sldId id="1169" r:id="rId8"/>
    <p:sldId id="262" r:id="rId9"/>
    <p:sldId id="264" r:id="rId10"/>
    <p:sldId id="268" r:id="rId11"/>
    <p:sldId id="1170" r:id="rId12"/>
    <p:sldId id="1171" r:id="rId13"/>
    <p:sldId id="257" r:id="rId14"/>
    <p:sldId id="1172" r:id="rId15"/>
    <p:sldId id="258" r:id="rId16"/>
    <p:sldId id="259" r:id="rId17"/>
    <p:sldId id="260" r:id="rId18"/>
    <p:sldId id="1173" r:id="rId19"/>
    <p:sldId id="1174" r:id="rId20"/>
    <p:sldId id="1175" r:id="rId21"/>
    <p:sldId id="1178" r:id="rId22"/>
    <p:sldId id="1179" r:id="rId23"/>
    <p:sldId id="266" r:id="rId24"/>
    <p:sldId id="267" r:id="rId25"/>
    <p:sldId id="275" r:id="rId26"/>
    <p:sldId id="277" r:id="rId27"/>
    <p:sldId id="280" r:id="rId28"/>
    <p:sldId id="1182" r:id="rId29"/>
    <p:sldId id="281" r:id="rId30"/>
    <p:sldId id="1183" r:id="rId31"/>
    <p:sldId id="284" r:id="rId32"/>
    <p:sldId id="307" r:id="rId33"/>
    <p:sldId id="311" r:id="rId34"/>
    <p:sldId id="306" r:id="rId35"/>
    <p:sldId id="309" r:id="rId36"/>
    <p:sldId id="305" r:id="rId37"/>
    <p:sldId id="310"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DB493C-2490-488C-A6E4-61105088456F}" v="5" dt="2024-11-28T22:30:46.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83"/>
    <p:restoredTop sz="82778"/>
  </p:normalViewPr>
  <p:slideViewPr>
    <p:cSldViewPr snapToGrid="0">
      <p:cViewPr>
        <p:scale>
          <a:sx n="99" d="100"/>
          <a:sy n="99" d="100"/>
        </p:scale>
        <p:origin x="38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io Cacho" userId="75254e252c7d0ebe" providerId="LiveId" clId="{C298A2DF-5316-4D14-B111-38A1A413E867}"/>
    <pc:docChg chg="undo custSel addSld delSld modSld">
      <pc:chgData name="Nelio Cacho" userId="75254e252c7d0ebe" providerId="LiveId" clId="{C298A2DF-5316-4D14-B111-38A1A413E867}" dt="2024-11-25T12:33:02.225" v="688" actId="20577"/>
      <pc:docMkLst>
        <pc:docMk/>
      </pc:docMkLst>
      <pc:sldChg chg="modSp mod">
        <pc:chgData name="Nelio Cacho" userId="75254e252c7d0ebe" providerId="LiveId" clId="{C298A2DF-5316-4D14-B111-38A1A413E867}" dt="2024-11-25T12:05:19.112" v="18" actId="6549"/>
        <pc:sldMkLst>
          <pc:docMk/>
          <pc:sldMk cId="3257856202" sldId="256"/>
        </pc:sldMkLst>
        <pc:spChg chg="mod">
          <ac:chgData name="Nelio Cacho" userId="75254e252c7d0ebe" providerId="LiveId" clId="{C298A2DF-5316-4D14-B111-38A1A413E867}" dt="2024-11-25T12:05:19.112" v="18" actId="6549"/>
          <ac:spMkLst>
            <pc:docMk/>
            <pc:sldMk cId="3257856202" sldId="256"/>
            <ac:spMk id="2" creationId="{4FE062A9-1526-483D-BF72-9016D6A00D6F}"/>
          </ac:spMkLst>
        </pc:spChg>
      </pc:sldChg>
      <pc:sldChg chg="modSp mod">
        <pc:chgData name="Nelio Cacho" userId="75254e252c7d0ebe" providerId="LiveId" clId="{C298A2DF-5316-4D14-B111-38A1A413E867}" dt="2024-11-25T12:30:16.904" v="459" actId="2711"/>
        <pc:sldMkLst>
          <pc:docMk/>
          <pc:sldMk cId="3471556213" sldId="258"/>
        </pc:sldMkLst>
        <pc:spChg chg="mod">
          <ac:chgData name="Nelio Cacho" userId="75254e252c7d0ebe" providerId="LiveId" clId="{C298A2DF-5316-4D14-B111-38A1A413E867}" dt="2024-11-25T12:17:55.074" v="115" actId="20577"/>
          <ac:spMkLst>
            <pc:docMk/>
            <pc:sldMk cId="3471556213" sldId="258"/>
            <ac:spMk id="2" creationId="{D51674A3-4A45-9864-153C-F6C983E94D03}"/>
          </ac:spMkLst>
        </pc:spChg>
        <pc:spChg chg="mod">
          <ac:chgData name="Nelio Cacho" userId="75254e252c7d0ebe" providerId="LiveId" clId="{C298A2DF-5316-4D14-B111-38A1A413E867}" dt="2024-11-25T12:30:16.904" v="459" actId="2711"/>
          <ac:spMkLst>
            <pc:docMk/>
            <pc:sldMk cId="3471556213" sldId="258"/>
            <ac:spMk id="3" creationId="{144C42E1-275A-9722-52D8-604D355BED35}"/>
          </ac:spMkLst>
        </pc:spChg>
      </pc:sldChg>
      <pc:sldChg chg="addSp delSp modSp new mod">
        <pc:chgData name="Nelio Cacho" userId="75254e252c7d0ebe" providerId="LiveId" clId="{C298A2DF-5316-4D14-B111-38A1A413E867}" dt="2024-11-25T12:31:02.601" v="469" actId="6549"/>
        <pc:sldMkLst>
          <pc:docMk/>
          <pc:sldMk cId="2561439305" sldId="259"/>
        </pc:sldMkLst>
        <pc:spChg chg="mod">
          <ac:chgData name="Nelio Cacho" userId="75254e252c7d0ebe" providerId="LiveId" clId="{C298A2DF-5316-4D14-B111-38A1A413E867}" dt="2024-11-25T12:26:57.635" v="397" actId="20577"/>
          <ac:spMkLst>
            <pc:docMk/>
            <pc:sldMk cId="2561439305" sldId="259"/>
            <ac:spMk id="2" creationId="{C5526B92-FB3A-C4B9-5E19-24000A021C18}"/>
          </ac:spMkLst>
        </pc:spChg>
        <pc:spChg chg="del">
          <ac:chgData name="Nelio Cacho" userId="75254e252c7d0ebe" providerId="LiveId" clId="{C298A2DF-5316-4D14-B111-38A1A413E867}" dt="2024-11-25T12:27:33.860" v="398"/>
          <ac:spMkLst>
            <pc:docMk/>
            <pc:sldMk cId="2561439305" sldId="259"/>
            <ac:spMk id="3" creationId="{9A1C27CD-3338-3B86-90A9-BB651375FC93}"/>
          </ac:spMkLst>
        </pc:spChg>
        <pc:spChg chg="add mod">
          <ac:chgData name="Nelio Cacho" userId="75254e252c7d0ebe" providerId="LiveId" clId="{C298A2DF-5316-4D14-B111-38A1A413E867}" dt="2024-11-25T12:31:02.601" v="469" actId="6549"/>
          <ac:spMkLst>
            <pc:docMk/>
            <pc:sldMk cId="2561439305" sldId="259"/>
            <ac:spMk id="4" creationId="{0D0B1F8A-2B07-497A-7567-E3218DDDA5EF}"/>
          </ac:spMkLst>
        </pc:spChg>
      </pc:sldChg>
      <pc:sldChg chg="del">
        <pc:chgData name="Nelio Cacho" userId="75254e252c7d0ebe" providerId="LiveId" clId="{C298A2DF-5316-4D14-B111-38A1A413E867}" dt="2024-11-25T12:25:48.335" v="335" actId="47"/>
        <pc:sldMkLst>
          <pc:docMk/>
          <pc:sldMk cId="2996745574" sldId="259"/>
        </pc:sldMkLst>
      </pc:sldChg>
      <pc:sldChg chg="modSp add mod">
        <pc:chgData name="Nelio Cacho" userId="75254e252c7d0ebe" providerId="LiveId" clId="{C298A2DF-5316-4D14-B111-38A1A413E867}" dt="2024-11-25T12:33:02.225" v="688" actId="20577"/>
        <pc:sldMkLst>
          <pc:docMk/>
          <pc:sldMk cId="3519879867" sldId="260"/>
        </pc:sldMkLst>
        <pc:spChg chg="mod">
          <ac:chgData name="Nelio Cacho" userId="75254e252c7d0ebe" providerId="LiveId" clId="{C298A2DF-5316-4D14-B111-38A1A413E867}" dt="2024-11-25T12:32:12.173" v="603" actId="20577"/>
          <ac:spMkLst>
            <pc:docMk/>
            <pc:sldMk cId="3519879867" sldId="260"/>
            <ac:spMk id="2" creationId="{9F724302-F2FC-9A7A-AC12-E4DD82F8A26D}"/>
          </ac:spMkLst>
        </pc:spChg>
        <pc:spChg chg="mod">
          <ac:chgData name="Nelio Cacho" userId="75254e252c7d0ebe" providerId="LiveId" clId="{C298A2DF-5316-4D14-B111-38A1A413E867}" dt="2024-11-25T12:33:02.225" v="688" actId="20577"/>
          <ac:spMkLst>
            <pc:docMk/>
            <pc:sldMk cId="3519879867" sldId="260"/>
            <ac:spMk id="4" creationId="{0E0A17E7-8D54-F0F0-61D7-BAF6790FE22F}"/>
          </ac:spMkLst>
        </pc:spChg>
      </pc:sldChg>
      <pc:sldChg chg="del">
        <pc:chgData name="Nelio Cacho" userId="75254e252c7d0ebe" providerId="LiveId" clId="{C298A2DF-5316-4D14-B111-38A1A413E867}" dt="2024-11-25T12:25:46.903" v="334" actId="47"/>
        <pc:sldMkLst>
          <pc:docMk/>
          <pc:sldMk cId="3662153410" sldId="260"/>
        </pc:sldMkLst>
      </pc:sldChg>
    </pc:docChg>
  </pc:docChgLst>
  <pc:docChgLst>
    <pc:chgData name="Nelio Cacho" userId="75254e252c7d0ebe" providerId="LiveId" clId="{F0DB493C-2490-488C-A6E4-61105088456F}"/>
    <pc:docChg chg="undo custSel addSld delSld modSld">
      <pc:chgData name="Nelio Cacho" userId="75254e252c7d0ebe" providerId="LiveId" clId="{F0DB493C-2490-488C-A6E4-61105088456F}" dt="2024-11-28T22:37:40.552" v="83" actId="20577"/>
      <pc:docMkLst>
        <pc:docMk/>
      </pc:docMkLst>
      <pc:sldChg chg="modSp mod">
        <pc:chgData name="Nelio Cacho" userId="75254e252c7d0ebe" providerId="LiveId" clId="{F0DB493C-2490-488C-A6E4-61105088456F}" dt="2024-11-28T22:17:08.921" v="20" actId="20577"/>
        <pc:sldMkLst>
          <pc:docMk/>
          <pc:sldMk cId="3257856202" sldId="256"/>
        </pc:sldMkLst>
        <pc:spChg chg="mod">
          <ac:chgData name="Nelio Cacho" userId="75254e252c7d0ebe" providerId="LiveId" clId="{F0DB493C-2490-488C-A6E4-61105088456F}" dt="2024-11-28T22:17:08.921" v="20" actId="20577"/>
          <ac:spMkLst>
            <pc:docMk/>
            <pc:sldMk cId="3257856202" sldId="256"/>
            <ac:spMk id="2" creationId="{4FE062A9-1526-483D-BF72-9016D6A00D6F}"/>
          </ac:spMkLst>
        </pc:spChg>
      </pc:sldChg>
      <pc:sldChg chg="addSp modSp mod">
        <pc:chgData name="Nelio Cacho" userId="75254e252c7d0ebe" providerId="LiveId" clId="{F0DB493C-2490-488C-A6E4-61105088456F}" dt="2024-11-28T22:37:40.552" v="83" actId="20577"/>
        <pc:sldMkLst>
          <pc:docMk/>
          <pc:sldMk cId="3471556213" sldId="258"/>
        </pc:sldMkLst>
        <pc:spChg chg="mod">
          <ac:chgData name="Nelio Cacho" userId="75254e252c7d0ebe" providerId="LiveId" clId="{F0DB493C-2490-488C-A6E4-61105088456F}" dt="2024-11-28T22:37:40.552" v="83" actId="20577"/>
          <ac:spMkLst>
            <pc:docMk/>
            <pc:sldMk cId="3471556213" sldId="258"/>
            <ac:spMk id="2" creationId="{D51674A3-4A45-9864-153C-F6C983E94D03}"/>
          </ac:spMkLst>
        </pc:spChg>
        <pc:spChg chg="mod">
          <ac:chgData name="Nelio Cacho" userId="75254e252c7d0ebe" providerId="LiveId" clId="{F0DB493C-2490-488C-A6E4-61105088456F}" dt="2024-11-28T22:27:46.314" v="44" actId="1076"/>
          <ac:spMkLst>
            <pc:docMk/>
            <pc:sldMk cId="3471556213" sldId="258"/>
            <ac:spMk id="3" creationId="{144C42E1-275A-9722-52D8-604D355BED35}"/>
          </ac:spMkLst>
        </pc:spChg>
        <pc:picChg chg="add mod">
          <ac:chgData name="Nelio Cacho" userId="75254e252c7d0ebe" providerId="LiveId" clId="{F0DB493C-2490-488C-A6E4-61105088456F}" dt="2024-11-28T22:28:16.160" v="46" actId="1076"/>
          <ac:picMkLst>
            <pc:docMk/>
            <pc:sldMk cId="3471556213" sldId="258"/>
            <ac:picMk id="5" creationId="{091FA34A-9E0D-7175-45BF-47F68AC2302F}"/>
          </ac:picMkLst>
        </pc:picChg>
      </pc:sldChg>
      <pc:sldChg chg="del">
        <pc:chgData name="Nelio Cacho" userId="75254e252c7d0ebe" providerId="LiveId" clId="{F0DB493C-2490-488C-A6E4-61105088456F}" dt="2024-11-28T22:28:23.657" v="47" actId="47"/>
        <pc:sldMkLst>
          <pc:docMk/>
          <pc:sldMk cId="2561439305" sldId="259"/>
        </pc:sldMkLst>
      </pc:sldChg>
      <pc:sldChg chg="addSp delSp modSp add mod">
        <pc:chgData name="Nelio Cacho" userId="75254e252c7d0ebe" providerId="LiveId" clId="{F0DB493C-2490-488C-A6E4-61105088456F}" dt="2024-11-28T22:34:48.225" v="77" actId="14100"/>
        <pc:sldMkLst>
          <pc:docMk/>
          <pc:sldMk cId="2853429518" sldId="259"/>
        </pc:sldMkLst>
        <pc:spChg chg="mod">
          <ac:chgData name="Nelio Cacho" userId="75254e252c7d0ebe" providerId="LiveId" clId="{F0DB493C-2490-488C-A6E4-61105088456F}" dt="2024-11-28T22:29:21.881" v="59" actId="20577"/>
          <ac:spMkLst>
            <pc:docMk/>
            <pc:sldMk cId="2853429518" sldId="259"/>
            <ac:spMk id="2" creationId="{C2FB4DDD-CA5F-2B77-00E9-D7B520A4CEA3}"/>
          </ac:spMkLst>
        </pc:spChg>
        <pc:spChg chg="mod">
          <ac:chgData name="Nelio Cacho" userId="75254e252c7d0ebe" providerId="LiveId" clId="{F0DB493C-2490-488C-A6E4-61105088456F}" dt="2024-11-28T22:30:57.787" v="73" actId="20577"/>
          <ac:spMkLst>
            <pc:docMk/>
            <pc:sldMk cId="2853429518" sldId="259"/>
            <ac:spMk id="3" creationId="{FDDF5489-5692-90BB-20ED-0C267A4432B0}"/>
          </ac:spMkLst>
        </pc:spChg>
        <pc:spChg chg="add">
          <ac:chgData name="Nelio Cacho" userId="75254e252c7d0ebe" providerId="LiveId" clId="{F0DB493C-2490-488C-A6E4-61105088456F}" dt="2024-11-28T22:30:35.607" v="60"/>
          <ac:spMkLst>
            <pc:docMk/>
            <pc:sldMk cId="2853429518" sldId="259"/>
            <ac:spMk id="4" creationId="{E5C1ABF4-4343-2540-D69E-DAB766FF8DF8}"/>
          </ac:spMkLst>
        </pc:spChg>
        <pc:spChg chg="add mod">
          <ac:chgData name="Nelio Cacho" userId="75254e252c7d0ebe" providerId="LiveId" clId="{F0DB493C-2490-488C-A6E4-61105088456F}" dt="2024-11-28T22:30:41.204" v="63"/>
          <ac:spMkLst>
            <pc:docMk/>
            <pc:sldMk cId="2853429518" sldId="259"/>
            <ac:spMk id="6" creationId="{1588459D-F87A-7665-5800-5AC283EC261F}"/>
          </ac:spMkLst>
        </pc:spChg>
        <pc:picChg chg="del">
          <ac:chgData name="Nelio Cacho" userId="75254e252c7d0ebe" providerId="LiveId" clId="{F0DB493C-2490-488C-A6E4-61105088456F}" dt="2024-11-28T22:30:54.683" v="72" actId="478"/>
          <ac:picMkLst>
            <pc:docMk/>
            <pc:sldMk cId="2853429518" sldId="259"/>
            <ac:picMk id="5" creationId="{36728304-1989-9BAE-2F0F-76E4DD66F77D}"/>
          </ac:picMkLst>
        </pc:picChg>
        <pc:picChg chg="add mod">
          <ac:chgData name="Nelio Cacho" userId="75254e252c7d0ebe" providerId="LiveId" clId="{F0DB493C-2490-488C-A6E4-61105088456F}" dt="2024-11-28T22:34:48.225" v="77" actId="14100"/>
          <ac:picMkLst>
            <pc:docMk/>
            <pc:sldMk cId="2853429518" sldId="259"/>
            <ac:picMk id="8" creationId="{8A51ABA1-1D4A-8E5F-6BE5-BFFE543D8E68}"/>
          </ac:picMkLst>
        </pc:picChg>
      </pc:sldChg>
      <pc:sldChg chg="del">
        <pc:chgData name="Nelio Cacho" userId="75254e252c7d0ebe" providerId="LiveId" clId="{F0DB493C-2490-488C-A6E4-61105088456F}" dt="2024-11-28T22:28:25.166" v="48" actId="47"/>
        <pc:sldMkLst>
          <pc:docMk/>
          <pc:sldMk cId="3519879867" sldId="260"/>
        </pc:sldMkLst>
      </pc:sldChg>
    </pc:docChg>
  </pc:docChgLst>
  <pc:docChgLst>
    <pc:chgData name="Nelio Cacho" userId="75254e252c7d0ebe" providerId="LiveId" clId="{EAF72B95-E452-4AD7-9264-E0D0C6651274}"/>
    <pc:docChg chg="modSld">
      <pc:chgData name="Nelio Cacho" userId="75254e252c7d0ebe" providerId="LiveId" clId="{EAF72B95-E452-4AD7-9264-E0D0C6651274}" dt="2024-11-06T23:22:51.481" v="0"/>
      <pc:docMkLst>
        <pc:docMk/>
      </pc:docMkLst>
      <pc:sldChg chg="modSp mod">
        <pc:chgData name="Nelio Cacho" userId="75254e252c7d0ebe" providerId="LiveId" clId="{EAF72B95-E452-4AD7-9264-E0D0C6651274}" dt="2024-11-06T23:22:51.481" v="0"/>
        <pc:sldMkLst>
          <pc:docMk/>
          <pc:sldMk cId="3471556213" sldId="258"/>
        </pc:sldMkLst>
        <pc:spChg chg="mod">
          <ac:chgData name="Nelio Cacho" userId="75254e252c7d0ebe" providerId="LiveId" clId="{EAF72B95-E452-4AD7-9264-E0D0C6651274}" dt="2024-11-06T23:22:51.481" v="0"/>
          <ac:spMkLst>
            <pc:docMk/>
            <pc:sldMk cId="3471556213" sldId="258"/>
            <ac:spMk id="3" creationId="{144C42E1-275A-9722-52D8-604D355BED35}"/>
          </ac:spMkLst>
        </pc:spChg>
      </pc:sldChg>
    </pc:docChg>
  </pc:docChgLst>
  <pc:docChgLst>
    <pc:chgData name="Nelio Cacho" userId="75254e252c7d0ebe" providerId="LiveId" clId="{079D3420-E528-43F1-9F43-61CDEA7C57E5}"/>
    <pc:docChg chg="undo redo custSel addSld delSld modSld">
      <pc:chgData name="Nelio Cacho" userId="75254e252c7d0ebe" providerId="LiveId" clId="{079D3420-E528-43F1-9F43-61CDEA7C57E5}" dt="2024-08-16T13:05:24.434" v="658" actId="404"/>
      <pc:docMkLst>
        <pc:docMk/>
      </pc:docMkLst>
      <pc:sldChg chg="addSp delSp modSp new mod setBg">
        <pc:chgData name="Nelio Cacho" userId="75254e252c7d0ebe" providerId="LiveId" clId="{079D3420-E528-43F1-9F43-61CDEA7C57E5}" dt="2024-08-16T13:05:24.434" v="658" actId="404"/>
        <pc:sldMkLst>
          <pc:docMk/>
          <pc:sldMk cId="3257856202" sldId="256"/>
        </pc:sldMkLst>
        <pc:spChg chg="mod">
          <ac:chgData name="Nelio Cacho" userId="75254e252c7d0ebe" providerId="LiveId" clId="{079D3420-E528-43F1-9F43-61CDEA7C57E5}" dt="2024-08-16T13:05:24.434" v="658" actId="404"/>
          <ac:spMkLst>
            <pc:docMk/>
            <pc:sldMk cId="3257856202" sldId="256"/>
            <ac:spMk id="2" creationId="{4FE062A9-1526-483D-BF72-9016D6A00D6F}"/>
          </ac:spMkLst>
        </pc:spChg>
        <pc:spChg chg="del mod">
          <ac:chgData name="Nelio Cacho" userId="75254e252c7d0ebe" providerId="LiveId" clId="{079D3420-E528-43F1-9F43-61CDEA7C57E5}" dt="2024-08-16T12:09:51.702" v="29" actId="478"/>
          <ac:spMkLst>
            <pc:docMk/>
            <pc:sldMk cId="3257856202" sldId="256"/>
            <ac:spMk id="3" creationId="{B6DB1D7F-2CB3-201F-4D79-FD4F37202D92}"/>
          </ac:spMkLst>
        </pc:spChg>
        <pc:spChg chg="add">
          <ac:chgData name="Nelio Cacho" userId="75254e252c7d0ebe" providerId="LiveId" clId="{079D3420-E528-43F1-9F43-61CDEA7C57E5}" dt="2024-08-16T12:09:48.199" v="28" actId="26606"/>
          <ac:spMkLst>
            <pc:docMk/>
            <pc:sldMk cId="3257856202" sldId="256"/>
            <ac:spMk id="1031" creationId="{47942995-B07F-4636-9A06-C6A104B260A8}"/>
          </ac:spMkLst>
        </pc:spChg>
        <pc:spChg chg="add">
          <ac:chgData name="Nelio Cacho" userId="75254e252c7d0ebe" providerId="LiveId" clId="{079D3420-E528-43F1-9F43-61CDEA7C57E5}" dt="2024-08-16T12:09:48.199" v="28" actId="26606"/>
          <ac:spMkLst>
            <pc:docMk/>
            <pc:sldMk cId="3257856202" sldId="256"/>
            <ac:spMk id="1038" creationId="{B81933D1-5615-42C7-9C0B-4EB7105CCE2D}"/>
          </ac:spMkLst>
        </pc:spChg>
        <pc:spChg chg="add">
          <ac:chgData name="Nelio Cacho" userId="75254e252c7d0ebe" providerId="LiveId" clId="{079D3420-E528-43F1-9F43-61CDEA7C57E5}" dt="2024-08-16T12:09:48.199" v="28" actId="26606"/>
          <ac:spMkLst>
            <pc:docMk/>
            <pc:sldMk cId="3257856202" sldId="256"/>
            <ac:spMk id="1040" creationId="{19C9EAEA-39D0-4B0E-A0EB-51E7B26740B1}"/>
          </ac:spMkLst>
        </pc:spChg>
        <pc:grpChg chg="add">
          <ac:chgData name="Nelio Cacho" userId="75254e252c7d0ebe" providerId="LiveId" clId="{079D3420-E528-43F1-9F43-61CDEA7C57E5}" dt="2024-08-16T12:09:48.199" v="28" actId="26606"/>
          <ac:grpSpMkLst>
            <pc:docMk/>
            <pc:sldMk cId="3257856202" sldId="256"/>
            <ac:grpSpMk id="1033" creationId="{032D8612-31EB-44CF-A1D0-14FD4C705424}"/>
          </ac:grpSpMkLst>
        </pc:grpChg>
        <pc:picChg chg="add mod">
          <ac:chgData name="Nelio Cacho" userId="75254e252c7d0ebe" providerId="LiveId" clId="{079D3420-E528-43F1-9F43-61CDEA7C57E5}" dt="2024-08-16T12:09:48.199" v="28" actId="26606"/>
          <ac:picMkLst>
            <pc:docMk/>
            <pc:sldMk cId="3257856202" sldId="256"/>
            <ac:picMk id="1026" creationId="{BB103803-9A53-6367-8139-29957C442753}"/>
          </ac:picMkLst>
        </pc:picChg>
      </pc:sldChg>
      <pc:sldChg chg="addSp delSp modSp new del mod">
        <pc:chgData name="Nelio Cacho" userId="75254e252c7d0ebe" providerId="LiveId" clId="{079D3420-E528-43F1-9F43-61CDEA7C57E5}" dt="2024-08-16T13:02:05.560" v="617" actId="47"/>
        <pc:sldMkLst>
          <pc:docMk/>
          <pc:sldMk cId="88028207" sldId="257"/>
        </pc:sldMkLst>
        <pc:spChg chg="mod">
          <ac:chgData name="Nelio Cacho" userId="75254e252c7d0ebe" providerId="LiveId" clId="{079D3420-E528-43F1-9F43-61CDEA7C57E5}" dt="2024-08-16T12:11:53.134" v="45"/>
          <ac:spMkLst>
            <pc:docMk/>
            <pc:sldMk cId="88028207" sldId="257"/>
            <ac:spMk id="2" creationId="{B9F1AE95-F6F8-084A-A656-A4A06C5A7A6F}"/>
          </ac:spMkLst>
        </pc:spChg>
        <pc:spChg chg="del">
          <ac:chgData name="Nelio Cacho" userId="75254e252c7d0ebe" providerId="LiveId" clId="{079D3420-E528-43F1-9F43-61CDEA7C57E5}" dt="2024-08-16T12:12:02.248" v="46"/>
          <ac:spMkLst>
            <pc:docMk/>
            <pc:sldMk cId="88028207" sldId="257"/>
            <ac:spMk id="3" creationId="{BAFA0D34-B125-3EBC-4501-6FF7043A257D}"/>
          </ac:spMkLst>
        </pc:spChg>
        <pc:picChg chg="add mod">
          <ac:chgData name="Nelio Cacho" userId="75254e252c7d0ebe" providerId="LiveId" clId="{079D3420-E528-43F1-9F43-61CDEA7C57E5}" dt="2024-08-16T12:12:09.405" v="48" actId="14100"/>
          <ac:picMkLst>
            <pc:docMk/>
            <pc:sldMk cId="88028207" sldId="257"/>
            <ac:picMk id="4" creationId="{5F8A61F4-CF71-2932-2101-3072A7511CFC}"/>
          </ac:picMkLst>
        </pc:picChg>
      </pc:sldChg>
      <pc:sldChg chg="addSp delSp modSp new mod">
        <pc:chgData name="Nelio Cacho" userId="75254e252c7d0ebe" providerId="LiveId" clId="{079D3420-E528-43F1-9F43-61CDEA7C57E5}" dt="2024-08-16T12:58:03.237" v="616" actId="20577"/>
        <pc:sldMkLst>
          <pc:docMk/>
          <pc:sldMk cId="3471556213" sldId="258"/>
        </pc:sldMkLst>
        <pc:spChg chg="mod">
          <ac:chgData name="Nelio Cacho" userId="75254e252c7d0ebe" providerId="LiveId" clId="{079D3420-E528-43F1-9F43-61CDEA7C57E5}" dt="2024-08-16T12:44:49.237" v="217"/>
          <ac:spMkLst>
            <pc:docMk/>
            <pc:sldMk cId="3471556213" sldId="258"/>
            <ac:spMk id="2" creationId="{D51674A3-4A45-9864-153C-F6C983E94D03}"/>
          </ac:spMkLst>
        </pc:spChg>
        <pc:spChg chg="mod">
          <ac:chgData name="Nelio Cacho" userId="75254e252c7d0ebe" providerId="LiveId" clId="{079D3420-E528-43F1-9F43-61CDEA7C57E5}" dt="2024-08-16T12:58:03.237" v="616" actId="20577"/>
          <ac:spMkLst>
            <pc:docMk/>
            <pc:sldMk cId="3471556213" sldId="258"/>
            <ac:spMk id="3" creationId="{144C42E1-275A-9722-52D8-604D355BED35}"/>
          </ac:spMkLst>
        </pc:spChg>
        <pc:picChg chg="add del">
          <ac:chgData name="Nelio Cacho" userId="75254e252c7d0ebe" providerId="LiveId" clId="{079D3420-E528-43F1-9F43-61CDEA7C57E5}" dt="2024-08-16T12:53:49.070" v="606" actId="22"/>
          <ac:picMkLst>
            <pc:docMk/>
            <pc:sldMk cId="3471556213" sldId="258"/>
            <ac:picMk id="5" creationId="{6C83FDDF-8939-CB9F-B55A-4441531447CF}"/>
          </ac:picMkLst>
        </pc:picChg>
      </pc:sldChg>
      <pc:sldChg chg="add">
        <pc:chgData name="Nelio Cacho" userId="75254e252c7d0ebe" providerId="LiveId" clId="{079D3420-E528-43F1-9F43-61CDEA7C57E5}" dt="2024-08-16T12:37:14.093" v="122" actId="2890"/>
        <pc:sldMkLst>
          <pc:docMk/>
          <pc:sldMk cId="2996745574" sldId="259"/>
        </pc:sldMkLst>
      </pc:sldChg>
      <pc:sldChg chg="addSp delSp modSp add mod">
        <pc:chgData name="Nelio Cacho" userId="75254e252c7d0ebe" providerId="LiveId" clId="{079D3420-E528-43F1-9F43-61CDEA7C57E5}" dt="2024-08-16T12:54:05.154" v="612" actId="1076"/>
        <pc:sldMkLst>
          <pc:docMk/>
          <pc:sldMk cId="3662153410" sldId="260"/>
        </pc:sldMkLst>
        <pc:spChg chg="del">
          <ac:chgData name="Nelio Cacho" userId="75254e252c7d0ebe" providerId="LiveId" clId="{079D3420-E528-43F1-9F43-61CDEA7C57E5}" dt="2024-08-16T12:53:56.356" v="608" actId="478"/>
          <ac:spMkLst>
            <pc:docMk/>
            <pc:sldMk cId="3662153410" sldId="260"/>
            <ac:spMk id="3" creationId="{144C42E1-275A-9722-52D8-604D355BED35}"/>
          </ac:spMkLst>
        </pc:spChg>
        <pc:spChg chg="add del mod">
          <ac:chgData name="Nelio Cacho" userId="75254e252c7d0ebe" providerId="LiveId" clId="{079D3420-E528-43F1-9F43-61CDEA7C57E5}" dt="2024-08-16T12:53:59.027" v="609" actId="478"/>
          <ac:spMkLst>
            <pc:docMk/>
            <pc:sldMk cId="3662153410" sldId="260"/>
            <ac:spMk id="5" creationId="{22BE23E6-C05B-0352-E1D2-FD10AD110DF0}"/>
          </ac:spMkLst>
        </pc:spChg>
        <pc:picChg chg="add mod">
          <ac:chgData name="Nelio Cacho" userId="75254e252c7d0ebe" providerId="LiveId" clId="{079D3420-E528-43F1-9F43-61CDEA7C57E5}" dt="2024-08-16T12:54:05.154" v="612" actId="1076"/>
          <ac:picMkLst>
            <pc:docMk/>
            <pc:sldMk cId="3662153410" sldId="260"/>
            <ac:picMk id="7" creationId="{423947CB-2263-76C0-5462-C226747499C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20B97-5B6F-3743-8F08-BACC90571F97}" type="datetimeFigureOut">
              <a:rPr lang="en-US" smtClean="0"/>
              <a:t>5/19/25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BF5D9-94C7-324F-A074-6A6CD9CF592E}" type="slidenum">
              <a:rPr lang="en-US" smtClean="0"/>
              <a:t>‹#›</a:t>
            </a:fld>
            <a:endParaRPr lang="en-US"/>
          </a:p>
        </p:txBody>
      </p:sp>
    </p:spTree>
    <p:extLst>
      <p:ext uri="{BB962C8B-B14F-4D97-AF65-F5344CB8AC3E}">
        <p14:creationId xmlns:p14="http://schemas.microsoft.com/office/powerpoint/2010/main" val="182866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Nowadays we see an ongoing growth of smart environments in different contexts, such as smart cities, smart farming, smart industries, smart transportation, smart homes, smart healthcare, and so on. </a:t>
            </a:r>
          </a:p>
          <a:p>
            <a:pPr marL="171450" indent="-171450">
              <a:buFontTx/>
              <a:buChar char="-"/>
            </a:pPr>
            <a:r>
              <a:rPr lang="en-US" dirty="0"/>
              <a:t>Each of these contexts enable a huge set of new applications to be developed in addition to the existing ones. As the Internet of Things evolve, more and more sensors are deployed and more data are captured, also contributing to the design of new applications. </a:t>
            </a:r>
          </a:p>
          <a:p>
            <a:pPr marL="171450" indent="-171450">
              <a:buFontTx/>
              <a:buChar char="-"/>
            </a:pPr>
            <a:r>
              <a:rPr lang="en-US" dirty="0"/>
              <a:t>Of course, this comes with a cost: more widespread data collection and consumption, requiring more computing and networking capacity to support these applications and their requirements.</a:t>
            </a:r>
          </a:p>
        </p:txBody>
      </p:sp>
      <p:sp>
        <p:nvSpPr>
          <p:cNvPr id="4" name="Slide Number Placeholder 3"/>
          <p:cNvSpPr>
            <a:spLocks noGrp="1"/>
          </p:cNvSpPr>
          <p:nvPr>
            <p:ph type="sldNum" sz="quarter" idx="5"/>
          </p:nvPr>
        </p:nvSpPr>
        <p:spPr/>
        <p:txBody>
          <a:bodyPr/>
          <a:lstStyle/>
          <a:p>
            <a:fld id="{BB23D7DE-78C8-3640-BCBD-D8BBE19690D6}" type="slidenum">
              <a:rPr lang="en-US" smtClean="0"/>
              <a:t>3</a:t>
            </a:fld>
            <a:endParaRPr lang="en-US"/>
          </a:p>
        </p:txBody>
      </p:sp>
    </p:spTree>
    <p:extLst>
      <p:ext uri="{BB962C8B-B14F-4D97-AF65-F5344CB8AC3E}">
        <p14:creationId xmlns:p14="http://schemas.microsoft.com/office/powerpoint/2010/main" val="3430238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100"/>
              <a:buNone/>
            </a:pPr>
            <a:r>
              <a:rPr lang="pt-BR" dirty="0">
                <a:solidFill>
                  <a:schemeClr val="dk1"/>
                </a:solidFill>
              </a:rPr>
              <a:t>O design do P4eBalancer conta com dois componentes principais, em uma cooperação entre os planos de controle e de dados.</a:t>
            </a:r>
          </a:p>
          <a:p>
            <a:pPr marL="0" lvl="0" indent="0" algn="l" rtl="0">
              <a:spcBef>
                <a:spcPts val="0"/>
              </a:spcBef>
              <a:spcAft>
                <a:spcPts val="0"/>
              </a:spcAft>
              <a:buSzPts val="1100"/>
              <a:buNone/>
            </a:pPr>
            <a:endParaRPr lang="pt-BR" dirty="0">
              <a:solidFill>
                <a:schemeClr val="dk1"/>
              </a:solidFill>
            </a:endParaRPr>
          </a:p>
          <a:p>
            <a:pPr marL="0" lvl="0" indent="0" algn="l" rtl="0">
              <a:spcBef>
                <a:spcPts val="0"/>
              </a:spcBef>
              <a:spcAft>
                <a:spcPts val="0"/>
              </a:spcAft>
              <a:buSzPts val="1100"/>
              <a:buNone/>
            </a:pPr>
            <a:endParaRPr lang="pt-BR" dirty="0">
              <a:solidFill>
                <a:schemeClr val="dk1"/>
              </a:solidFill>
            </a:endParaRPr>
          </a:p>
          <a:p>
            <a:pPr marL="0" lvl="0" indent="0" algn="l" rtl="0">
              <a:spcBef>
                <a:spcPts val="0"/>
              </a:spcBef>
              <a:spcAft>
                <a:spcPts val="0"/>
              </a:spcAft>
              <a:buSzPts val="1100"/>
              <a:buNone/>
            </a:pPr>
            <a:r>
              <a:rPr lang="pt-BR" dirty="0">
                <a:solidFill>
                  <a:schemeClr val="dk1"/>
                </a:solidFill>
              </a:rPr>
              <a:t>O</a:t>
            </a:r>
            <a:r>
              <a:rPr lang="pt-BR" b="1" dirty="0">
                <a:solidFill>
                  <a:schemeClr val="dk1"/>
                </a:solidFill>
              </a:rPr>
              <a:t> plano de controle</a:t>
            </a:r>
            <a:r>
              <a:rPr lang="pt-BR" dirty="0">
                <a:solidFill>
                  <a:schemeClr val="dk1"/>
                </a:solidFill>
              </a:rPr>
              <a:t> recebe as informações de telemetria, de switches e hosts da rede, e aplica um agente de aprendizado por reforço para selecionar um conjunto de </a:t>
            </a:r>
            <a:r>
              <a:rPr lang="pt-BR" i="1" dirty="0" err="1">
                <a:solidFill>
                  <a:schemeClr val="dk1"/>
                </a:solidFill>
              </a:rPr>
              <a:t>k</a:t>
            </a:r>
            <a:r>
              <a:rPr lang="pt-BR" dirty="0">
                <a:solidFill>
                  <a:schemeClr val="dk1"/>
                </a:solidFill>
              </a:rPr>
              <a:t> de melhores caminhos, que são posteriormente instalados no switch.</a:t>
            </a:r>
          </a:p>
          <a:p>
            <a:pPr marL="0" lvl="0" indent="0" algn="l" rtl="0">
              <a:spcBef>
                <a:spcPts val="0"/>
              </a:spcBef>
              <a:spcAft>
                <a:spcPts val="0"/>
              </a:spcAft>
              <a:buSzPts val="1100"/>
              <a:buNone/>
            </a:pPr>
            <a:endParaRPr lang="pt-BR" dirty="0">
              <a:solidFill>
                <a:schemeClr val="dk1"/>
              </a:solidFill>
            </a:endParaRPr>
          </a:p>
          <a:p>
            <a:pPr marL="0" lvl="0" indent="0" algn="l" rtl="0">
              <a:spcBef>
                <a:spcPts val="0"/>
              </a:spcBef>
              <a:spcAft>
                <a:spcPts val="0"/>
              </a:spcAft>
              <a:buSzPts val="1100"/>
              <a:buNone/>
            </a:pPr>
            <a:r>
              <a:rPr lang="pt-BR" dirty="0">
                <a:solidFill>
                  <a:schemeClr val="dk1"/>
                </a:solidFill>
              </a:rPr>
              <a:t>No </a:t>
            </a:r>
            <a:r>
              <a:rPr lang="pt-BR" b="1" dirty="0">
                <a:solidFill>
                  <a:schemeClr val="dk1"/>
                </a:solidFill>
              </a:rPr>
              <a:t>plano de dados, </a:t>
            </a:r>
            <a:r>
              <a:rPr lang="pt-BR" dirty="0">
                <a:solidFill>
                  <a:schemeClr val="dk1"/>
                </a:solidFill>
              </a:rPr>
              <a:t>um switch de borda distribui as requisições de acordo com o peso de cada caminho. Ele ainda armazena as métricas mais recentes para os </a:t>
            </a:r>
            <a:r>
              <a:rPr lang="pt-BR" i="1" dirty="0" err="1">
                <a:solidFill>
                  <a:schemeClr val="dk1"/>
                </a:solidFill>
              </a:rPr>
              <a:t>k</a:t>
            </a:r>
            <a:r>
              <a:rPr lang="pt-BR" dirty="0">
                <a:solidFill>
                  <a:schemeClr val="dk1"/>
                </a:solidFill>
              </a:rPr>
              <a:t> caminhos instalados e usa essas informações para ajustar os pesos de cada caminho e com isso distribuir o tráfego de acordo com a carga de links e servidores finais.</a:t>
            </a:r>
          </a:p>
        </p:txBody>
      </p:sp>
      <p:sp>
        <p:nvSpPr>
          <p:cNvPr id="4" name="Slide Number Placeholder 3"/>
          <p:cNvSpPr>
            <a:spLocks noGrp="1"/>
          </p:cNvSpPr>
          <p:nvPr>
            <p:ph type="sldNum" sz="quarter" idx="5"/>
          </p:nvPr>
        </p:nvSpPr>
        <p:spPr/>
        <p:txBody>
          <a:bodyPr/>
          <a:lstStyle/>
          <a:p>
            <a:fld id="{FE111F1F-C3B7-E041-BBDA-691652E47AFD}" type="slidenum">
              <a:rPr lang="en-BR" smtClean="0"/>
              <a:t>18</a:t>
            </a:fld>
            <a:endParaRPr lang="en-BR"/>
          </a:p>
        </p:txBody>
      </p:sp>
    </p:spTree>
    <p:extLst>
      <p:ext uri="{BB962C8B-B14F-4D97-AF65-F5344CB8AC3E}">
        <p14:creationId xmlns:p14="http://schemas.microsoft.com/office/powerpoint/2010/main" val="258455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pt-BR" dirty="0"/>
              <a:t>O P4eBalancer depende de um sistema de monitoramento de ponta a ponta, desenvolvido em um trabalho anterior, que usa </a:t>
            </a:r>
            <a:r>
              <a:rPr lang="en" dirty="0">
                <a:solidFill>
                  <a:schemeClr val="dk1"/>
                </a:solidFill>
              </a:rPr>
              <a:t>INT (In-band Network Telemetry)</a:t>
            </a:r>
            <a:r>
              <a:rPr lang="pt-BR" dirty="0"/>
              <a:t> e </a:t>
            </a:r>
            <a:r>
              <a:rPr lang="pt-BR" dirty="0" err="1"/>
              <a:t>eBPF</a:t>
            </a:r>
            <a:r>
              <a:rPr lang="pt-BR" dirty="0"/>
              <a:t> para coletar métricas de rede e servidor de forma integrada.</a:t>
            </a:r>
          </a:p>
          <a:p>
            <a:pPr marL="0" lvl="0" indent="0" algn="l" rtl="0">
              <a:lnSpc>
                <a:spcPct val="100000"/>
              </a:lnSpc>
              <a:spcBef>
                <a:spcPts val="0"/>
              </a:spcBef>
              <a:spcAft>
                <a:spcPts val="0"/>
              </a:spcAft>
              <a:buClr>
                <a:schemeClr val="dk1"/>
              </a:buClr>
              <a:buSzPts val="1100"/>
              <a:buFont typeface="Arial"/>
              <a:buNone/>
            </a:pPr>
            <a:endParaRPr lang="pt-BR" dirty="0"/>
          </a:p>
          <a:p>
            <a:pPr marL="0" lvl="0" indent="0" algn="l" rtl="0">
              <a:spcBef>
                <a:spcPts val="0"/>
              </a:spcBef>
              <a:spcAft>
                <a:spcPts val="0"/>
              </a:spcAft>
              <a:buClr>
                <a:schemeClr val="dk1"/>
              </a:buClr>
              <a:buSzPts val="1100"/>
              <a:buFont typeface="Arial"/>
              <a:buNone/>
            </a:pPr>
            <a:endParaRPr lang="pt-BR" dirty="0"/>
          </a:p>
          <a:p>
            <a:pPr marL="0" lvl="0" indent="0" algn="l" rtl="0">
              <a:spcBef>
                <a:spcPts val="0"/>
              </a:spcBef>
              <a:spcAft>
                <a:spcPts val="0"/>
              </a:spcAft>
              <a:buClr>
                <a:schemeClr val="dk1"/>
              </a:buClr>
              <a:buSzPts val="1100"/>
              <a:buFont typeface="Arial"/>
              <a:buNone/>
            </a:pPr>
            <a:r>
              <a:rPr lang="pt-BR" dirty="0"/>
              <a:t>Primeiramente, um módulo INT adiciona informações de monitoramento nos pacotes que trafegam pela rede. Informações como Id e tamanho das filas.</a:t>
            </a:r>
          </a:p>
          <a:p>
            <a:pPr marL="0" lvl="0" indent="0" algn="l" rtl="0">
              <a:spcBef>
                <a:spcPts val="0"/>
              </a:spcBef>
              <a:spcAft>
                <a:spcPts val="0"/>
              </a:spcAft>
              <a:buClr>
                <a:schemeClr val="dk1"/>
              </a:buClr>
              <a:buSzPts val="1100"/>
              <a:buFont typeface="Arial"/>
              <a:buNone/>
            </a:pPr>
            <a:endParaRPr lang="pt-BR" dirty="0"/>
          </a:p>
          <a:p>
            <a:pPr marL="0" lvl="0" indent="0" algn="l" rtl="0">
              <a:spcBef>
                <a:spcPts val="0"/>
              </a:spcBef>
              <a:spcAft>
                <a:spcPts val="0"/>
              </a:spcAft>
              <a:buClr>
                <a:schemeClr val="dk1"/>
              </a:buClr>
              <a:buSzPts val="1100"/>
              <a:buFont typeface="Arial"/>
              <a:buNone/>
            </a:pPr>
            <a:r>
              <a:rPr lang="pt-BR" dirty="0"/>
              <a:t>Em seguida, quando um servidor recebe uma solicitação, um módulo </a:t>
            </a:r>
            <a:r>
              <a:rPr lang="pt-BR" dirty="0" err="1"/>
              <a:t>eBPF</a:t>
            </a:r>
            <a:r>
              <a:rPr lang="pt-BR" dirty="0"/>
              <a:t> extrai os dados INT, coleta métricas do servidor (consumo de CPU, taxa de requisições) e as armazena em um map. </a:t>
            </a:r>
          </a:p>
          <a:p>
            <a:pPr marL="0" lvl="0" indent="0" algn="l" rtl="0">
              <a:spcBef>
                <a:spcPts val="0"/>
              </a:spcBef>
              <a:spcAft>
                <a:spcPts val="0"/>
              </a:spcAft>
              <a:buClr>
                <a:schemeClr val="dk1"/>
              </a:buClr>
              <a:buSzPts val="1100"/>
              <a:buFont typeface="Arial"/>
              <a:buNone/>
            </a:pPr>
            <a:r>
              <a:rPr lang="pt-BR" dirty="0"/>
              <a:t>Quando a resposta é emitida, o módulo </a:t>
            </a:r>
            <a:r>
              <a:rPr lang="pt-BR" dirty="0" err="1"/>
              <a:t>eBPF</a:t>
            </a:r>
            <a:r>
              <a:rPr lang="pt-BR" dirty="0"/>
              <a:t> recupera essas informações e insere os dados INT e as informações do host nos pacotes de resposta. </a:t>
            </a:r>
          </a:p>
          <a:p>
            <a:pPr marL="0" lvl="0" indent="0" algn="l" rtl="0">
              <a:spcBef>
                <a:spcPts val="0"/>
              </a:spcBef>
              <a:spcAft>
                <a:spcPts val="0"/>
              </a:spcAft>
              <a:buClr>
                <a:schemeClr val="dk1"/>
              </a:buClr>
              <a:buSzPts val="1100"/>
              <a:buFont typeface="Arial"/>
              <a:buNone/>
            </a:pPr>
            <a:r>
              <a:rPr lang="pt-BR" dirty="0"/>
              <a:t>Conforme a resposta retorna ao cliente, novas informações INT também são adicionadas ao pacote. </a:t>
            </a:r>
          </a:p>
          <a:p>
            <a:pPr marL="0" lvl="0" indent="0" algn="l" rtl="0">
              <a:spcBef>
                <a:spcPts val="0"/>
              </a:spcBef>
              <a:spcAft>
                <a:spcPts val="0"/>
              </a:spcAft>
              <a:buClr>
                <a:schemeClr val="dk1"/>
              </a:buClr>
              <a:buSzPts val="1100"/>
              <a:buFont typeface="Arial"/>
              <a:buNone/>
            </a:pPr>
            <a:endParaRPr lang="pt-BR" dirty="0"/>
          </a:p>
          <a:p>
            <a:pPr marL="0" lvl="0" indent="0" algn="l" rtl="0">
              <a:lnSpc>
                <a:spcPct val="100000"/>
              </a:lnSpc>
              <a:spcBef>
                <a:spcPts val="0"/>
              </a:spcBef>
              <a:spcAft>
                <a:spcPts val="0"/>
              </a:spcAft>
              <a:buClr>
                <a:schemeClr val="dk1"/>
              </a:buClr>
              <a:buSzPts val="1100"/>
              <a:buFont typeface="Arial"/>
              <a:buNone/>
            </a:pPr>
            <a:r>
              <a:rPr lang="pt-BR" dirty="0"/>
              <a:t>Quando o pacote chega ao coletor INT, uma cópia das informações de telemetria de ponta a ponta contidas no pacote é enviada para o INT </a:t>
            </a:r>
            <a:r>
              <a:rPr lang="pt-BR" dirty="0" err="1"/>
              <a:t>Engine</a:t>
            </a:r>
            <a:r>
              <a:rPr lang="pt-BR" dirty="0"/>
              <a:t>. Por fim, os cabeçalhos INT são removidos do pacote original, que é então encaminhado ao cliente.</a:t>
            </a:r>
          </a:p>
          <a:p>
            <a:pPr marL="0" lvl="0" indent="0" algn="l" rtl="0">
              <a:lnSpc>
                <a:spcPct val="100000"/>
              </a:lnSpc>
              <a:spcBef>
                <a:spcPts val="0"/>
              </a:spcBef>
              <a:spcAft>
                <a:spcPts val="0"/>
              </a:spcAft>
              <a:buClr>
                <a:schemeClr val="dk1"/>
              </a:buClr>
              <a:buSzPts val="1100"/>
              <a:buFont typeface="Arial"/>
              <a:buNone/>
            </a:pPr>
            <a:endParaRPr lang="pt-BR" dirty="0"/>
          </a:p>
          <a:p>
            <a:pPr marL="0" lvl="0" indent="0" algn="l" rtl="0">
              <a:lnSpc>
                <a:spcPct val="100000"/>
              </a:lnSpc>
              <a:spcBef>
                <a:spcPts val="0"/>
              </a:spcBef>
              <a:spcAft>
                <a:spcPts val="0"/>
              </a:spcAft>
              <a:buSzPts val="1100"/>
              <a:buNone/>
            </a:pPr>
            <a:endParaRPr lang="pt-BR" dirty="0"/>
          </a:p>
          <a:p>
            <a:endParaRPr lang="en-BR" dirty="0"/>
          </a:p>
        </p:txBody>
      </p:sp>
      <p:sp>
        <p:nvSpPr>
          <p:cNvPr id="4" name="Slide Number Placeholder 3"/>
          <p:cNvSpPr>
            <a:spLocks noGrp="1"/>
          </p:cNvSpPr>
          <p:nvPr>
            <p:ph type="sldNum" sz="quarter" idx="5"/>
          </p:nvPr>
        </p:nvSpPr>
        <p:spPr/>
        <p:txBody>
          <a:bodyPr/>
          <a:lstStyle/>
          <a:p>
            <a:fld id="{FE111F1F-C3B7-E041-BBDA-691652E47AFD}" type="slidenum">
              <a:rPr lang="en-BR" smtClean="0"/>
              <a:t>19</a:t>
            </a:fld>
            <a:endParaRPr lang="en-BR"/>
          </a:p>
        </p:txBody>
      </p:sp>
    </p:spTree>
    <p:extLst>
      <p:ext uri="{BB962C8B-B14F-4D97-AF65-F5344CB8AC3E}">
        <p14:creationId xmlns:p14="http://schemas.microsoft.com/office/powerpoint/2010/main" val="304632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Cada caminho é monitorado continuamente usando nosso subsistema de telemetria. O switch usa essas informações para calcular o estado do caminho e ajustar o peso de cada caminho na tabela </a:t>
            </a:r>
            <a:r>
              <a:rPr lang="pt-BR" dirty="0" err="1"/>
              <a:t>WCMPTable</a:t>
            </a:r>
            <a:r>
              <a:rPr lang="pt-BR" dirty="0"/>
              <a:t>. </a:t>
            </a:r>
          </a:p>
          <a:p>
            <a:endParaRPr lang="en-BR" dirty="0"/>
          </a:p>
        </p:txBody>
      </p:sp>
      <p:sp>
        <p:nvSpPr>
          <p:cNvPr id="4" name="Slide Number Placeholder 3"/>
          <p:cNvSpPr>
            <a:spLocks noGrp="1"/>
          </p:cNvSpPr>
          <p:nvPr>
            <p:ph type="sldNum" sz="quarter" idx="5"/>
          </p:nvPr>
        </p:nvSpPr>
        <p:spPr/>
        <p:txBody>
          <a:bodyPr/>
          <a:lstStyle/>
          <a:p>
            <a:fld id="{FE111F1F-C3B7-E041-BBDA-691652E47AFD}" type="slidenum">
              <a:rPr lang="en-BR" smtClean="0"/>
              <a:t>20</a:t>
            </a:fld>
            <a:endParaRPr lang="en-BR"/>
          </a:p>
        </p:txBody>
      </p:sp>
    </p:spTree>
    <p:extLst>
      <p:ext uri="{BB962C8B-B14F-4D97-AF65-F5344CB8AC3E}">
        <p14:creationId xmlns:p14="http://schemas.microsoft.com/office/powerpoint/2010/main" val="37204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d61904053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6" name="Google Shape;106;g2d61904053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d61904053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2d61904053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d50bc08634_0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6A95797E-7AA0-EF61-A689-5EE053C78894}"/>
            </a:ext>
          </a:extLst>
        </p:cNvPr>
        <p:cNvGrpSpPr/>
        <p:nvPr/>
      </p:nvGrpSpPr>
      <p:grpSpPr>
        <a:xfrm>
          <a:off x="0" y="0"/>
          <a:ext cx="0" cy="0"/>
          <a:chOff x="0" y="0"/>
          <a:chExt cx="0" cy="0"/>
        </a:xfrm>
      </p:grpSpPr>
      <p:sp>
        <p:nvSpPr>
          <p:cNvPr id="70" name="Google Shape;70;g2d50bc08634_0_21:notes">
            <a:extLst>
              <a:ext uri="{FF2B5EF4-FFF2-40B4-BE49-F238E27FC236}">
                <a16:creationId xmlns:a16="http://schemas.microsoft.com/office/drawing/2014/main" id="{5851DC4A-5861-C015-7F96-67AB15F3FDD1}"/>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a:extLst>
              <a:ext uri="{FF2B5EF4-FFF2-40B4-BE49-F238E27FC236}">
                <a16:creationId xmlns:a16="http://schemas.microsoft.com/office/drawing/2014/main" id="{B1B11114-444C-D837-0D58-1DD2A07347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3406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532A7813-195B-853A-E509-8E7FFD37E05C}"/>
            </a:ext>
          </a:extLst>
        </p:cNvPr>
        <p:cNvGrpSpPr/>
        <p:nvPr/>
      </p:nvGrpSpPr>
      <p:grpSpPr>
        <a:xfrm>
          <a:off x="0" y="0"/>
          <a:ext cx="0" cy="0"/>
          <a:chOff x="0" y="0"/>
          <a:chExt cx="0" cy="0"/>
        </a:xfrm>
      </p:grpSpPr>
      <p:sp>
        <p:nvSpPr>
          <p:cNvPr id="70" name="Google Shape;70;g2d50bc08634_0_21:notes">
            <a:extLst>
              <a:ext uri="{FF2B5EF4-FFF2-40B4-BE49-F238E27FC236}">
                <a16:creationId xmlns:a16="http://schemas.microsoft.com/office/drawing/2014/main" id="{20265052-74AB-CC6B-C5EC-FB3CD0917FFA}"/>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a:extLst>
              <a:ext uri="{FF2B5EF4-FFF2-40B4-BE49-F238E27FC236}">
                <a16:creationId xmlns:a16="http://schemas.microsoft.com/office/drawing/2014/main" id="{2562F224-5D61-D8E9-7C82-FD0C348E54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781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FE6C66D1-5A32-6CA0-9A05-EB0122207CEA}"/>
            </a:ext>
          </a:extLst>
        </p:cNvPr>
        <p:cNvGrpSpPr/>
        <p:nvPr/>
      </p:nvGrpSpPr>
      <p:grpSpPr>
        <a:xfrm>
          <a:off x="0" y="0"/>
          <a:ext cx="0" cy="0"/>
          <a:chOff x="0" y="0"/>
          <a:chExt cx="0" cy="0"/>
        </a:xfrm>
      </p:grpSpPr>
      <p:sp>
        <p:nvSpPr>
          <p:cNvPr id="70" name="Google Shape;70;g2d50bc08634_0_21:notes">
            <a:extLst>
              <a:ext uri="{FF2B5EF4-FFF2-40B4-BE49-F238E27FC236}">
                <a16:creationId xmlns:a16="http://schemas.microsoft.com/office/drawing/2014/main" id="{77A60B44-8AFD-F95F-48CD-4C6077419E33}"/>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a:extLst>
              <a:ext uri="{FF2B5EF4-FFF2-40B4-BE49-F238E27FC236}">
                <a16:creationId xmlns:a16="http://schemas.microsoft.com/office/drawing/2014/main" id="{ADF7E18A-489C-7666-21B4-6FEF48FFE9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67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F5420613-CA5B-454B-8623-71AB36C41D8F}"/>
            </a:ext>
          </a:extLst>
        </p:cNvPr>
        <p:cNvGrpSpPr/>
        <p:nvPr/>
      </p:nvGrpSpPr>
      <p:grpSpPr>
        <a:xfrm>
          <a:off x="0" y="0"/>
          <a:ext cx="0" cy="0"/>
          <a:chOff x="0" y="0"/>
          <a:chExt cx="0" cy="0"/>
        </a:xfrm>
      </p:grpSpPr>
      <p:sp>
        <p:nvSpPr>
          <p:cNvPr id="70" name="Google Shape;70;g2d50bc08634_0_21:notes">
            <a:extLst>
              <a:ext uri="{FF2B5EF4-FFF2-40B4-BE49-F238E27FC236}">
                <a16:creationId xmlns:a16="http://schemas.microsoft.com/office/drawing/2014/main" id="{EA04394F-B377-733C-DDCA-48B6C47B82AE}"/>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a:extLst>
              <a:ext uri="{FF2B5EF4-FFF2-40B4-BE49-F238E27FC236}">
                <a16:creationId xmlns:a16="http://schemas.microsoft.com/office/drawing/2014/main" id="{C7E3FC60-FA8F-F092-61C5-69CF138760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0387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This is general view of smart environments supported by an edge-fog-cloud computing hierarchy. The networking infrastructure provided by different types of technologies and a variety of providers, such as telecom operators and internet service providers, give support to data transfers among devices. </a:t>
            </a:r>
          </a:p>
          <a:p>
            <a:pPr marL="171450" indent="-171450">
              <a:buFontTx/>
              <a:buChar char="-"/>
            </a:pPr>
            <a:r>
              <a:rPr lang="en-US" dirty="0"/>
              <a:t>A computing infrastructure is composed of the devices themselves and complemented by edge and fog devices located at access points, for example </a:t>
            </a:r>
            <a:r>
              <a:rPr lang="en-US" dirty="0" err="1"/>
              <a:t>WiFi</a:t>
            </a:r>
            <a:r>
              <a:rPr lang="en-US" dirty="0"/>
              <a:t> routers or cell phone antennas, and also in the path to the cloud, which provide additional computing power closer than the cloud data centers. </a:t>
            </a:r>
          </a:p>
          <a:p>
            <a:pPr marL="171450" indent="-171450">
              <a:buFontTx/>
              <a:buChar char="-"/>
            </a:pPr>
            <a:r>
              <a:rPr lang="en-US" dirty="0"/>
              <a:t>These fog and edge devices are called cloudlets or micro data centers.</a:t>
            </a:r>
          </a:p>
          <a:p>
            <a:r>
              <a:rPr lang="en-US" dirty="0"/>
              <a:t>- IoT applications generate and consume data at the edge, and resource allocation and scheduling act to distribute the data and processing throughout the whole hierarchy according to the applications needs.</a:t>
            </a:r>
          </a:p>
        </p:txBody>
      </p:sp>
      <p:sp>
        <p:nvSpPr>
          <p:cNvPr id="4" name="Slide Number Placeholder 3"/>
          <p:cNvSpPr>
            <a:spLocks noGrp="1"/>
          </p:cNvSpPr>
          <p:nvPr>
            <p:ph type="sldNum" sz="quarter" idx="5"/>
          </p:nvPr>
        </p:nvSpPr>
        <p:spPr/>
        <p:txBody>
          <a:bodyPr/>
          <a:lstStyle/>
          <a:p>
            <a:fld id="{BB23D7DE-78C8-3640-BCBD-D8BBE19690D6}" type="slidenum">
              <a:rPr lang="en-US" smtClean="0"/>
              <a:t>4</a:t>
            </a:fld>
            <a:endParaRPr lang="en-US"/>
          </a:p>
        </p:txBody>
      </p:sp>
    </p:spTree>
    <p:extLst>
      <p:ext uri="{BB962C8B-B14F-4D97-AF65-F5344CB8AC3E}">
        <p14:creationId xmlns:p14="http://schemas.microsoft.com/office/powerpoint/2010/main" val="4233120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953B3A70-5EF5-05F8-A2CF-A8F258D7CBFF}"/>
            </a:ext>
          </a:extLst>
        </p:cNvPr>
        <p:cNvGrpSpPr/>
        <p:nvPr/>
      </p:nvGrpSpPr>
      <p:grpSpPr>
        <a:xfrm>
          <a:off x="0" y="0"/>
          <a:ext cx="0" cy="0"/>
          <a:chOff x="0" y="0"/>
          <a:chExt cx="0" cy="0"/>
        </a:xfrm>
      </p:grpSpPr>
      <p:sp>
        <p:nvSpPr>
          <p:cNvPr id="70" name="Google Shape;70;g2d50bc08634_0_21:notes">
            <a:extLst>
              <a:ext uri="{FF2B5EF4-FFF2-40B4-BE49-F238E27FC236}">
                <a16:creationId xmlns:a16="http://schemas.microsoft.com/office/drawing/2014/main" id="{C38604E6-A0FB-D467-52C4-AF299776BC81}"/>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a:extLst>
              <a:ext uri="{FF2B5EF4-FFF2-40B4-BE49-F238E27FC236}">
                <a16:creationId xmlns:a16="http://schemas.microsoft.com/office/drawing/2014/main" id="{CD6E867D-C360-4801-BA8A-898CB438C8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839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E8914910-167B-03BA-6087-44DA82D0A7BA}"/>
            </a:ext>
          </a:extLst>
        </p:cNvPr>
        <p:cNvGrpSpPr/>
        <p:nvPr/>
      </p:nvGrpSpPr>
      <p:grpSpPr>
        <a:xfrm>
          <a:off x="0" y="0"/>
          <a:ext cx="0" cy="0"/>
          <a:chOff x="0" y="0"/>
          <a:chExt cx="0" cy="0"/>
        </a:xfrm>
      </p:grpSpPr>
      <p:sp>
        <p:nvSpPr>
          <p:cNvPr id="70" name="Google Shape;70;g2d50bc08634_0_21:notes">
            <a:extLst>
              <a:ext uri="{FF2B5EF4-FFF2-40B4-BE49-F238E27FC236}">
                <a16:creationId xmlns:a16="http://schemas.microsoft.com/office/drawing/2014/main" id="{88F4AC5A-676D-3071-C139-072BD2B35981}"/>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a:extLst>
              <a:ext uri="{FF2B5EF4-FFF2-40B4-BE49-F238E27FC236}">
                <a16:creationId xmlns:a16="http://schemas.microsoft.com/office/drawing/2014/main" id="{8BC184FA-A9FB-5E32-B2C4-B397387B3DB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0898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6CB1AE0D-A266-B14E-7A09-D6696FBD0E36}"/>
            </a:ext>
          </a:extLst>
        </p:cNvPr>
        <p:cNvGrpSpPr/>
        <p:nvPr/>
      </p:nvGrpSpPr>
      <p:grpSpPr>
        <a:xfrm>
          <a:off x="0" y="0"/>
          <a:ext cx="0" cy="0"/>
          <a:chOff x="0" y="0"/>
          <a:chExt cx="0" cy="0"/>
        </a:xfrm>
      </p:grpSpPr>
      <p:sp>
        <p:nvSpPr>
          <p:cNvPr id="70" name="Google Shape;70;g2d50bc08634_0_21:notes">
            <a:extLst>
              <a:ext uri="{FF2B5EF4-FFF2-40B4-BE49-F238E27FC236}">
                <a16:creationId xmlns:a16="http://schemas.microsoft.com/office/drawing/2014/main" id="{F4A4E414-8E13-2207-0290-DAD2CA2DBE1E}"/>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2d50bc08634_0_21:notes">
            <a:extLst>
              <a:ext uri="{FF2B5EF4-FFF2-40B4-BE49-F238E27FC236}">
                <a16:creationId xmlns:a16="http://schemas.microsoft.com/office/drawing/2014/main" id="{34264132-F078-9865-A462-2407F48D94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914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The computing hierarchy can present several layers. </a:t>
            </a:r>
          </a:p>
          <a:p>
            <a:pPr marL="171450" indent="-171450">
              <a:buFontTx/>
              <a:buChar char="-"/>
            </a:pPr>
            <a:r>
              <a:rPr lang="en-US" dirty="0"/>
              <a:t>The number of layers may differ from place to place, therefore the infrastructure model and resource allocation processes should be flexible to encompass this variation in the hierarchy depth. </a:t>
            </a:r>
          </a:p>
          <a:p>
            <a:pPr marL="171450" indent="-171450">
              <a:buFontTx/>
              <a:buChar char="-"/>
            </a:pPr>
            <a:r>
              <a:rPr lang="en-US" dirty="0"/>
              <a:t>Also, applications should be programmed to enable the distribution of their components throughout the infrastructure and allow them to communicate. </a:t>
            </a:r>
          </a:p>
          <a:p>
            <a:pPr marL="171450" indent="-171450">
              <a:buFontTx/>
              <a:buChar char="-"/>
            </a:pPr>
            <a:r>
              <a:rPr lang="en-US" dirty="0"/>
              <a:t>Application requirements need to be established by the application developer or by the user, allowing the resource allocation to fulfill these requirements.</a:t>
            </a:r>
          </a:p>
        </p:txBody>
      </p:sp>
      <p:sp>
        <p:nvSpPr>
          <p:cNvPr id="4" name="Slide Number Placeholder 3"/>
          <p:cNvSpPr>
            <a:spLocks noGrp="1"/>
          </p:cNvSpPr>
          <p:nvPr>
            <p:ph type="sldNum" sz="quarter" idx="5"/>
          </p:nvPr>
        </p:nvSpPr>
        <p:spPr/>
        <p:txBody>
          <a:bodyPr/>
          <a:lstStyle/>
          <a:p>
            <a:fld id="{BB23D7DE-78C8-3640-BCBD-D8BBE19690D6}" type="slidenum">
              <a:rPr lang="en-US" smtClean="0"/>
              <a:t>5</a:t>
            </a:fld>
            <a:endParaRPr lang="en-US"/>
          </a:p>
        </p:txBody>
      </p:sp>
    </p:spTree>
    <p:extLst>
      <p:ext uri="{BB962C8B-B14F-4D97-AF65-F5344CB8AC3E}">
        <p14:creationId xmlns:p14="http://schemas.microsoft.com/office/powerpoint/2010/main" val="1572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Explicação</a:t>
            </a:r>
            <a:r>
              <a:rPr lang="en-US" dirty="0"/>
              <a:t> dos </a:t>
            </a:r>
            <a:r>
              <a:rPr lang="en-US" dirty="0" err="1"/>
              <a:t>gráficos</a:t>
            </a:r>
            <a:r>
              <a:rPr lang="en-US" dirty="0"/>
              <a:t>:</a:t>
            </a:r>
          </a:p>
          <a:p>
            <a:endParaRPr lang="en-US" dirty="0"/>
          </a:p>
          <a:p>
            <a:r>
              <a:rPr lang="en-US" dirty="0"/>
              <a:t>Verde: a </a:t>
            </a:r>
            <a:r>
              <a:rPr lang="en-US" dirty="0" err="1"/>
              <a:t>latência</a:t>
            </a:r>
            <a:r>
              <a:rPr lang="en-US" dirty="0"/>
              <a:t> </a:t>
            </a:r>
            <a:r>
              <a:rPr lang="en-US" dirty="0" err="1"/>
              <a:t>oscila</a:t>
            </a:r>
            <a:r>
              <a:rPr lang="en-US" dirty="0"/>
              <a:t> </a:t>
            </a:r>
            <a:r>
              <a:rPr lang="en-US" dirty="0" err="1"/>
              <a:t>bastante</a:t>
            </a:r>
            <a:r>
              <a:rPr lang="en-US" dirty="0"/>
              <a:t>, o </a:t>
            </a:r>
            <a:r>
              <a:rPr lang="en-US" dirty="0" err="1"/>
              <a:t>agente</a:t>
            </a:r>
            <a:r>
              <a:rPr lang="en-US" dirty="0"/>
              <a:t> </a:t>
            </a:r>
            <a:r>
              <a:rPr lang="en-US" dirty="0" err="1"/>
              <a:t>não</a:t>
            </a:r>
            <a:r>
              <a:rPr lang="en-US" dirty="0"/>
              <a:t> </a:t>
            </a:r>
            <a:r>
              <a:rPr lang="en-US" dirty="0" err="1"/>
              <a:t>tem</a:t>
            </a:r>
            <a:r>
              <a:rPr lang="en-US" dirty="0"/>
              <a:t> </a:t>
            </a:r>
            <a:r>
              <a:rPr lang="en-US" dirty="0" err="1"/>
              <a:t>conhecimento</a:t>
            </a:r>
            <a:r>
              <a:rPr lang="en-US" dirty="0"/>
              <a:t> e </a:t>
            </a:r>
            <a:r>
              <a:rPr lang="en-US" dirty="0" err="1"/>
              <a:t>basicamente</a:t>
            </a:r>
            <a:r>
              <a:rPr lang="en-US" dirty="0"/>
              <a:t> </a:t>
            </a:r>
            <a:r>
              <a:rPr lang="en-US" dirty="0" err="1"/>
              <a:t>toma</a:t>
            </a:r>
            <a:r>
              <a:rPr lang="en-US" dirty="0"/>
              <a:t> </a:t>
            </a:r>
            <a:r>
              <a:rPr lang="en-US" dirty="0" err="1"/>
              <a:t>decisões</a:t>
            </a:r>
            <a:r>
              <a:rPr lang="en-US" dirty="0"/>
              <a:t> </a:t>
            </a:r>
            <a:r>
              <a:rPr lang="en-US" dirty="0" err="1"/>
              <a:t>aleatórias</a:t>
            </a:r>
            <a:r>
              <a:rPr lang="en-US" dirty="0"/>
              <a:t>. Na </a:t>
            </a:r>
            <a:r>
              <a:rPr lang="en-US" dirty="0" err="1"/>
              <a:t>parte</a:t>
            </a:r>
            <a:r>
              <a:rPr lang="en-US" dirty="0"/>
              <a:t> final </a:t>
            </a:r>
            <a:r>
              <a:rPr lang="en-US" dirty="0" err="1"/>
              <a:t>apresenta</a:t>
            </a:r>
            <a:r>
              <a:rPr lang="en-US" dirty="0"/>
              <a:t> </a:t>
            </a:r>
            <a:r>
              <a:rPr lang="en-US" dirty="0" err="1"/>
              <a:t>redução</a:t>
            </a:r>
            <a:r>
              <a:rPr lang="en-US" dirty="0"/>
              <a:t> </a:t>
            </a:r>
            <a:r>
              <a:rPr lang="en-US" dirty="0" err="1"/>
              <a:t>constante</a:t>
            </a:r>
            <a:r>
              <a:rPr lang="en-US" dirty="0"/>
              <a:t> da </a:t>
            </a:r>
            <a:r>
              <a:rPr lang="en-US" dirty="0" err="1"/>
              <a:t>latência</a:t>
            </a:r>
            <a:endParaRPr lang="en-US" dirty="0"/>
          </a:p>
          <a:p>
            <a:r>
              <a:rPr lang="en-US" dirty="0" err="1"/>
              <a:t>Amarela</a:t>
            </a:r>
            <a:r>
              <a:rPr lang="en-US" dirty="0"/>
              <a:t>: a </a:t>
            </a:r>
            <a:r>
              <a:rPr lang="en-US" dirty="0" err="1"/>
              <a:t>melhora</a:t>
            </a:r>
            <a:r>
              <a:rPr lang="en-US" dirty="0"/>
              <a:t> continua, </a:t>
            </a:r>
            <a:r>
              <a:rPr lang="en-US" dirty="0" err="1"/>
              <a:t>contudo</a:t>
            </a:r>
            <a:r>
              <a:rPr lang="en-US" dirty="0"/>
              <a:t>, </a:t>
            </a:r>
            <a:r>
              <a:rPr lang="en-US" dirty="0" err="1"/>
              <a:t>começa</a:t>
            </a:r>
            <a:r>
              <a:rPr lang="en-US" dirty="0"/>
              <a:t> a </a:t>
            </a:r>
            <a:r>
              <a:rPr lang="en-US" dirty="0" err="1"/>
              <a:t>latência</a:t>
            </a:r>
            <a:r>
              <a:rPr lang="en-US" dirty="0"/>
              <a:t> </a:t>
            </a:r>
            <a:r>
              <a:rPr lang="en-US" dirty="0" err="1"/>
              <a:t>começa</a:t>
            </a:r>
            <a:r>
              <a:rPr lang="en-US" dirty="0"/>
              <a:t> a </a:t>
            </a:r>
            <a:r>
              <a:rPr lang="en-US" dirty="0" err="1"/>
              <a:t>subir</a:t>
            </a:r>
            <a:r>
              <a:rPr lang="en-US" dirty="0"/>
              <a:t> </a:t>
            </a:r>
            <a:r>
              <a:rPr lang="en-US" dirty="0" err="1"/>
              <a:t>assim</a:t>
            </a:r>
            <a:r>
              <a:rPr lang="en-US" dirty="0"/>
              <a:t> </a:t>
            </a:r>
            <a:r>
              <a:rPr lang="en-US" dirty="0" err="1"/>
              <a:t>como</a:t>
            </a:r>
            <a:r>
              <a:rPr lang="en-US" dirty="0"/>
              <a:t> o </a:t>
            </a:r>
            <a:r>
              <a:rPr lang="en-US" dirty="0" err="1"/>
              <a:t>número</a:t>
            </a:r>
            <a:r>
              <a:rPr lang="en-US" dirty="0"/>
              <a:t> de </a:t>
            </a:r>
            <a:r>
              <a:rPr lang="en-US" dirty="0" err="1"/>
              <a:t>migrações</a:t>
            </a:r>
            <a:endParaRPr lang="en-US" dirty="0"/>
          </a:p>
          <a:p>
            <a:r>
              <a:rPr lang="en-US" dirty="0" err="1"/>
              <a:t>Vermelha</a:t>
            </a:r>
            <a:r>
              <a:rPr lang="en-US" dirty="0"/>
              <a:t>: </a:t>
            </a:r>
            <a:r>
              <a:rPr lang="en-US" dirty="0" err="1"/>
              <a:t>representa</a:t>
            </a:r>
            <a:r>
              <a:rPr lang="en-US" dirty="0"/>
              <a:t> o </a:t>
            </a:r>
            <a:r>
              <a:rPr lang="en-US" dirty="0" err="1"/>
              <a:t>pior</a:t>
            </a:r>
            <a:r>
              <a:rPr lang="en-US" dirty="0"/>
              <a:t> </a:t>
            </a:r>
            <a:r>
              <a:rPr lang="en-US" dirty="0" err="1"/>
              <a:t>desempenho</a:t>
            </a:r>
            <a:r>
              <a:rPr lang="en-US" dirty="0"/>
              <a:t>, </a:t>
            </a:r>
            <a:r>
              <a:rPr lang="en-US" dirty="0" err="1"/>
              <a:t>latência</a:t>
            </a:r>
            <a:r>
              <a:rPr lang="en-US" dirty="0"/>
              <a:t> </a:t>
            </a:r>
            <a:r>
              <a:rPr lang="en-US" dirty="0" err="1"/>
              <a:t>sobe</a:t>
            </a:r>
            <a:r>
              <a:rPr lang="en-US" dirty="0"/>
              <a:t> </a:t>
            </a:r>
            <a:r>
              <a:rPr lang="en-US" dirty="0" err="1"/>
              <a:t>bastante</a:t>
            </a:r>
            <a:r>
              <a:rPr lang="en-US" dirty="0"/>
              <a:t> e o </a:t>
            </a:r>
            <a:r>
              <a:rPr lang="en-US" dirty="0" err="1"/>
              <a:t>agente</a:t>
            </a:r>
            <a:r>
              <a:rPr lang="en-US" dirty="0"/>
              <a:t> </a:t>
            </a:r>
            <a:r>
              <a:rPr lang="en-US" dirty="0" err="1"/>
              <a:t>começa</a:t>
            </a:r>
            <a:r>
              <a:rPr lang="en-US" dirty="0"/>
              <a:t> a se </a:t>
            </a:r>
            <a:r>
              <a:rPr lang="en-US" dirty="0" err="1"/>
              <a:t>direcionar</a:t>
            </a:r>
            <a:r>
              <a:rPr lang="en-US" dirty="0"/>
              <a:t> para </a:t>
            </a:r>
            <a:r>
              <a:rPr lang="en-US" dirty="0" err="1"/>
              <a:t>conclusão</a:t>
            </a:r>
            <a:r>
              <a:rPr lang="en-US" dirty="0"/>
              <a:t> de </a:t>
            </a:r>
            <a:r>
              <a:rPr lang="en-US" dirty="0" err="1"/>
              <a:t>não</a:t>
            </a:r>
            <a:r>
              <a:rPr lang="en-US" dirty="0"/>
              <a:t> </a:t>
            </a:r>
            <a:r>
              <a:rPr lang="en-US" dirty="0" err="1"/>
              <a:t>realizar</a:t>
            </a:r>
            <a:r>
              <a:rPr lang="en-US" dirty="0"/>
              <a:t> </a:t>
            </a:r>
            <a:r>
              <a:rPr lang="en-US" dirty="0" err="1"/>
              <a:t>mais</a:t>
            </a:r>
            <a:r>
              <a:rPr lang="en-US" dirty="0"/>
              <a:t> </a:t>
            </a:r>
            <a:r>
              <a:rPr lang="en-US" dirty="0" err="1"/>
              <a:t>migrações</a:t>
            </a:r>
            <a:endParaRPr lang="en-US" dirty="0"/>
          </a:p>
          <a:p>
            <a:endParaRPr lang="en-US" dirty="0"/>
          </a:p>
          <a:p>
            <a:r>
              <a:rPr lang="en-US" dirty="0"/>
              <a:t>O vale no </a:t>
            </a:r>
            <a:r>
              <a:rPr lang="en-US" dirty="0" err="1"/>
              <a:t>gráfico</a:t>
            </a:r>
            <a:r>
              <a:rPr lang="en-US" dirty="0"/>
              <a:t> de </a:t>
            </a:r>
            <a:r>
              <a:rPr lang="en-US" dirty="0" err="1"/>
              <a:t>latência</a:t>
            </a:r>
            <a:r>
              <a:rPr lang="en-US" dirty="0"/>
              <a:t> </a:t>
            </a:r>
            <a:r>
              <a:rPr lang="en-US" dirty="0" err="1"/>
              <a:t>próxima</a:t>
            </a:r>
            <a:r>
              <a:rPr lang="en-US" dirty="0"/>
              <a:t> à </a:t>
            </a:r>
            <a:r>
              <a:rPr lang="en-US" dirty="0" err="1"/>
              <a:t>execução</a:t>
            </a:r>
            <a:r>
              <a:rPr lang="en-US" dirty="0"/>
              <a:t> 60 </a:t>
            </a:r>
            <a:r>
              <a:rPr lang="en-US" dirty="0" err="1"/>
              <a:t>mostra</a:t>
            </a:r>
            <a:r>
              <a:rPr lang="en-US" dirty="0"/>
              <a:t> um </a:t>
            </a:r>
            <a:r>
              <a:rPr lang="en-US" dirty="0" err="1"/>
              <a:t>cenário</a:t>
            </a:r>
            <a:r>
              <a:rPr lang="en-US" dirty="0"/>
              <a:t> no qual as </a:t>
            </a:r>
            <a:r>
              <a:rPr lang="en-US" dirty="0" err="1"/>
              <a:t>decisões</a:t>
            </a:r>
            <a:r>
              <a:rPr lang="en-US" dirty="0"/>
              <a:t> de </a:t>
            </a:r>
            <a:r>
              <a:rPr lang="en-US" dirty="0" err="1"/>
              <a:t>migração</a:t>
            </a:r>
            <a:r>
              <a:rPr lang="en-US" dirty="0"/>
              <a:t> </a:t>
            </a:r>
            <a:r>
              <a:rPr lang="en-US" dirty="0" err="1"/>
              <a:t>geraram</a:t>
            </a:r>
            <a:r>
              <a:rPr lang="en-US" dirty="0"/>
              <a:t> </a:t>
            </a:r>
            <a:r>
              <a:rPr lang="en-US" dirty="0" err="1"/>
              <a:t>uma</a:t>
            </a:r>
            <a:r>
              <a:rPr lang="en-US" dirty="0"/>
              <a:t> </a:t>
            </a:r>
            <a:r>
              <a:rPr lang="en-US" dirty="0" err="1"/>
              <a:t>alta</a:t>
            </a:r>
            <a:r>
              <a:rPr lang="en-US" dirty="0"/>
              <a:t> </a:t>
            </a:r>
            <a:r>
              <a:rPr lang="en-US" dirty="0" err="1"/>
              <a:t>aproximação</a:t>
            </a:r>
            <a:r>
              <a:rPr lang="en-US" dirty="0"/>
              <a:t> entre VM e o </a:t>
            </a:r>
            <a:r>
              <a:rPr lang="en-US" dirty="0" err="1"/>
              <a:t>usuário</a:t>
            </a:r>
            <a:r>
              <a:rPr lang="en-US" dirty="0"/>
              <a:t>, </a:t>
            </a:r>
            <a:r>
              <a:rPr lang="en-US" dirty="0" err="1"/>
              <a:t>durante</a:t>
            </a:r>
            <a:r>
              <a:rPr lang="en-US" dirty="0"/>
              <a:t> </a:t>
            </a:r>
            <a:r>
              <a:rPr lang="en-US" dirty="0" err="1"/>
              <a:t>os</a:t>
            </a:r>
            <a:r>
              <a:rPr lang="en-US" dirty="0"/>
              <a:t> </a:t>
            </a:r>
            <a:r>
              <a:rPr lang="en-US" dirty="0" err="1"/>
              <a:t>diversos</a:t>
            </a:r>
            <a:r>
              <a:rPr lang="en-US" dirty="0"/>
              <a:t> </a:t>
            </a:r>
            <a:r>
              <a:rPr lang="en-US" dirty="0" err="1"/>
              <a:t>modelos</a:t>
            </a:r>
            <a:r>
              <a:rPr lang="en-US" dirty="0"/>
              <a:t> </a:t>
            </a:r>
            <a:r>
              <a:rPr lang="en-US" dirty="0" err="1"/>
              <a:t>treinados</a:t>
            </a:r>
            <a:r>
              <a:rPr lang="en-US" dirty="0"/>
              <a:t>, </a:t>
            </a:r>
            <a:r>
              <a:rPr lang="en-US" dirty="0" err="1"/>
              <a:t>esporadicamente</a:t>
            </a:r>
            <a:r>
              <a:rPr lang="en-US" dirty="0"/>
              <a:t> </a:t>
            </a:r>
            <a:r>
              <a:rPr lang="en-US" dirty="0" err="1"/>
              <a:t>acontecem</a:t>
            </a:r>
            <a:r>
              <a:rPr lang="en-US" dirty="0"/>
              <a:t> esses </a:t>
            </a:r>
            <a:r>
              <a:rPr lang="en-US" dirty="0" err="1"/>
              <a:t>comportamentos</a:t>
            </a:r>
            <a:r>
              <a:rPr lang="en-US" dirty="0"/>
              <a:t> </a:t>
            </a:r>
            <a:r>
              <a:rPr lang="en-US" dirty="0" err="1"/>
              <a:t>isolados</a:t>
            </a:r>
            <a:r>
              <a:rPr lang="en-US" dirty="0"/>
              <a:t>. Por ser algo </a:t>
            </a:r>
            <a:r>
              <a:rPr lang="en-US" dirty="0" err="1"/>
              <a:t>pontual</a:t>
            </a:r>
            <a:r>
              <a:rPr lang="en-US" dirty="0"/>
              <a:t>, </a:t>
            </a:r>
            <a:r>
              <a:rPr lang="en-US" dirty="0" err="1"/>
              <a:t>foi</a:t>
            </a:r>
            <a:r>
              <a:rPr lang="en-US" dirty="0"/>
              <a:t> </a:t>
            </a:r>
            <a:r>
              <a:rPr lang="en-US" dirty="0" err="1"/>
              <a:t>creditado</a:t>
            </a:r>
            <a:r>
              <a:rPr lang="en-US" dirty="0"/>
              <a:t> </a:t>
            </a:r>
            <a:r>
              <a:rPr lang="en-US" dirty="0" err="1"/>
              <a:t>como</a:t>
            </a:r>
            <a:r>
              <a:rPr lang="en-US" dirty="0"/>
              <a:t> um </a:t>
            </a:r>
            <a:r>
              <a:rPr lang="en-US" dirty="0" err="1"/>
              <a:t>coincidência</a:t>
            </a:r>
            <a:r>
              <a:rPr lang="en-US" dirty="0"/>
              <a:t> e </a:t>
            </a:r>
            <a:r>
              <a:rPr lang="en-US" dirty="0" err="1"/>
              <a:t>não</a:t>
            </a:r>
            <a:r>
              <a:rPr lang="en-US" dirty="0"/>
              <a:t> </a:t>
            </a:r>
            <a:r>
              <a:rPr lang="en-US" dirty="0" err="1"/>
              <a:t>aprendizado</a:t>
            </a:r>
            <a:r>
              <a:rPr lang="en-US" dirty="0"/>
              <a:t> do </a:t>
            </a:r>
            <a:r>
              <a:rPr lang="en-US" dirty="0" err="1"/>
              <a:t>agente</a:t>
            </a:r>
            <a:r>
              <a:rPr lang="en-US" dirty="0"/>
              <a:t>. </a:t>
            </a:r>
          </a:p>
        </p:txBody>
      </p:sp>
      <p:sp>
        <p:nvSpPr>
          <p:cNvPr id="4" name="Espaço Reservado para Número de Slide 3"/>
          <p:cNvSpPr>
            <a:spLocks noGrp="1"/>
          </p:cNvSpPr>
          <p:nvPr>
            <p:ph type="sldNum" sz="quarter" idx="5"/>
          </p:nvPr>
        </p:nvSpPr>
        <p:spPr/>
        <p:txBody>
          <a:bodyPr/>
          <a:lstStyle/>
          <a:p>
            <a:fld id="{C58C6BD3-1FDE-4E3A-896B-1B871E92BD50}" type="slidenum">
              <a:rPr lang="en-US" smtClean="0"/>
              <a:t>11</a:t>
            </a:fld>
            <a:endParaRPr lang="en-US"/>
          </a:p>
        </p:txBody>
      </p:sp>
    </p:spTree>
    <p:extLst>
      <p:ext uri="{BB962C8B-B14F-4D97-AF65-F5344CB8AC3E}">
        <p14:creationId xmlns:p14="http://schemas.microsoft.com/office/powerpoint/2010/main" val="364150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Feedback loop entre as ações, metricas e o controlador SDN;</a:t>
            </a:r>
            <a:endParaRPr/>
          </a:p>
          <a:p>
            <a:pPr marL="0" lvl="0" indent="0" algn="l" rtl="0">
              <a:spcBef>
                <a:spcPts val="0"/>
              </a:spcBef>
              <a:spcAft>
                <a:spcPts val="0"/>
              </a:spcAft>
              <a:buNone/>
            </a:pPr>
            <a:r>
              <a:rPr lang="en-GB"/>
              <a:t>Possibilidade de enviar um conjunto grande de ações (comportamento de rede);</a:t>
            </a:r>
            <a:endParaRPr/>
          </a:p>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5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69b0195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69b0195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BBCCB-9B43-C228-A531-2170CD79560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F8FDFC8-72A1-0B39-2F88-31B9DF4C0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BABE981-5CFE-29C7-607B-E3CDBDB0DB73}"/>
              </a:ext>
            </a:extLst>
          </p:cNvPr>
          <p:cNvSpPr>
            <a:spLocks noGrp="1"/>
          </p:cNvSpPr>
          <p:nvPr>
            <p:ph type="dt" sz="half" idx="10"/>
          </p:nvPr>
        </p:nvSpPr>
        <p:spPr/>
        <p:txBody>
          <a:bodyPr/>
          <a:lstStyle/>
          <a:p>
            <a:fld id="{77FF3D5F-34A9-4022-8154-55CB2BC457D1}" type="datetimeFigureOut">
              <a:rPr lang="pt-BR" smtClean="0"/>
              <a:t>19/05/2025</a:t>
            </a:fld>
            <a:endParaRPr lang="pt-BR"/>
          </a:p>
        </p:txBody>
      </p:sp>
      <p:sp>
        <p:nvSpPr>
          <p:cNvPr id="5" name="Espaço Reservado para Rodapé 4">
            <a:extLst>
              <a:ext uri="{FF2B5EF4-FFF2-40B4-BE49-F238E27FC236}">
                <a16:creationId xmlns:a16="http://schemas.microsoft.com/office/drawing/2014/main" id="{68395D57-92CA-9C3C-0572-11160C5F5F7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3846DA8-8D2D-0359-FB51-49D5A431C79E}"/>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711684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6051A-5F94-A580-23DA-DB7AFF568AC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538FAEA-04F4-2A90-CBA9-265B74DD5A9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5D78EC2-65D2-65DD-3E20-03CC4BDF8065}"/>
              </a:ext>
            </a:extLst>
          </p:cNvPr>
          <p:cNvSpPr>
            <a:spLocks noGrp="1"/>
          </p:cNvSpPr>
          <p:nvPr>
            <p:ph type="dt" sz="half" idx="10"/>
          </p:nvPr>
        </p:nvSpPr>
        <p:spPr/>
        <p:txBody>
          <a:bodyPr/>
          <a:lstStyle/>
          <a:p>
            <a:fld id="{77FF3D5F-34A9-4022-8154-55CB2BC457D1}" type="datetimeFigureOut">
              <a:rPr lang="pt-BR" smtClean="0"/>
              <a:t>20/05/2025</a:t>
            </a:fld>
            <a:endParaRPr lang="pt-BR"/>
          </a:p>
        </p:txBody>
      </p:sp>
      <p:sp>
        <p:nvSpPr>
          <p:cNvPr id="5" name="Espaço Reservado para Rodapé 4">
            <a:extLst>
              <a:ext uri="{FF2B5EF4-FFF2-40B4-BE49-F238E27FC236}">
                <a16:creationId xmlns:a16="http://schemas.microsoft.com/office/drawing/2014/main" id="{45327E23-2F5D-B0C8-FA60-E1C6E434212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9A1BACF-BA69-27A8-6C27-61957DECC687}"/>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183458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484E76E-DF91-8C73-35E7-1113870A84A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F84482C-6C7E-3350-2D92-078E37D28A7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E20CEA4-685B-070F-D294-83A6088524FF}"/>
              </a:ext>
            </a:extLst>
          </p:cNvPr>
          <p:cNvSpPr>
            <a:spLocks noGrp="1"/>
          </p:cNvSpPr>
          <p:nvPr>
            <p:ph type="dt" sz="half" idx="10"/>
          </p:nvPr>
        </p:nvSpPr>
        <p:spPr/>
        <p:txBody>
          <a:bodyPr/>
          <a:lstStyle/>
          <a:p>
            <a:fld id="{77FF3D5F-34A9-4022-8154-55CB2BC457D1}" type="datetimeFigureOut">
              <a:rPr lang="pt-BR" smtClean="0"/>
              <a:t>20/05/2025</a:t>
            </a:fld>
            <a:endParaRPr lang="pt-BR"/>
          </a:p>
        </p:txBody>
      </p:sp>
      <p:sp>
        <p:nvSpPr>
          <p:cNvPr id="5" name="Espaço Reservado para Rodapé 4">
            <a:extLst>
              <a:ext uri="{FF2B5EF4-FFF2-40B4-BE49-F238E27FC236}">
                <a16:creationId xmlns:a16="http://schemas.microsoft.com/office/drawing/2014/main" id="{3443D277-1B9F-5798-FB0C-9BF01772430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2DABD0-4213-3DF1-61D7-4BD0CED72E0C}"/>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428357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DE7598-CEFA-E6EB-AA37-8A62EE04BE4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F84166E-3C58-7FD0-36AC-9174BBAA8A6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C6783C0-202E-BDE7-5309-FEE3E1D5BE5D}"/>
              </a:ext>
            </a:extLst>
          </p:cNvPr>
          <p:cNvSpPr>
            <a:spLocks noGrp="1"/>
          </p:cNvSpPr>
          <p:nvPr>
            <p:ph type="dt" sz="half" idx="10"/>
          </p:nvPr>
        </p:nvSpPr>
        <p:spPr/>
        <p:txBody>
          <a:bodyPr/>
          <a:lstStyle/>
          <a:p>
            <a:fld id="{77FF3D5F-34A9-4022-8154-55CB2BC457D1}" type="datetimeFigureOut">
              <a:rPr lang="pt-BR" smtClean="0"/>
              <a:t>19/05/2025</a:t>
            </a:fld>
            <a:endParaRPr lang="pt-BR"/>
          </a:p>
        </p:txBody>
      </p:sp>
      <p:sp>
        <p:nvSpPr>
          <p:cNvPr id="5" name="Espaço Reservado para Rodapé 4">
            <a:extLst>
              <a:ext uri="{FF2B5EF4-FFF2-40B4-BE49-F238E27FC236}">
                <a16:creationId xmlns:a16="http://schemas.microsoft.com/office/drawing/2014/main" id="{8F48F8FF-4129-8F56-7077-CF6B6F5DE7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0039253-2061-F5A9-9D96-784392EE94AA}"/>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407179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6956B2-3EAD-8FD1-6498-D677C022AB0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9C22B4D-7D3B-5907-C6B7-2B4C11719D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9A854D6-DE4B-5126-3144-AE09D9E36588}"/>
              </a:ext>
            </a:extLst>
          </p:cNvPr>
          <p:cNvSpPr>
            <a:spLocks noGrp="1"/>
          </p:cNvSpPr>
          <p:nvPr>
            <p:ph type="dt" sz="half" idx="10"/>
          </p:nvPr>
        </p:nvSpPr>
        <p:spPr/>
        <p:txBody>
          <a:bodyPr/>
          <a:lstStyle/>
          <a:p>
            <a:fld id="{77FF3D5F-34A9-4022-8154-55CB2BC457D1}" type="datetimeFigureOut">
              <a:rPr lang="pt-BR" smtClean="0"/>
              <a:t>20/05/2025</a:t>
            </a:fld>
            <a:endParaRPr lang="pt-BR"/>
          </a:p>
        </p:txBody>
      </p:sp>
      <p:sp>
        <p:nvSpPr>
          <p:cNvPr id="5" name="Espaço Reservado para Rodapé 4">
            <a:extLst>
              <a:ext uri="{FF2B5EF4-FFF2-40B4-BE49-F238E27FC236}">
                <a16:creationId xmlns:a16="http://schemas.microsoft.com/office/drawing/2014/main" id="{50E9B8B6-BD07-B66E-BEB8-DDB3E31BDC7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94BDA90-FC42-D666-53D6-FC0F11D92025}"/>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60848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75C8D3-826A-42D8-C4B4-3A145254697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67400E2-E7C9-82F7-1F2C-EAC1C5DAC54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2F7438B-D78B-1748-3D0F-DEF11C4BF7B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B25EE58-C1C9-B4AA-568D-FBF31F4E5972}"/>
              </a:ext>
            </a:extLst>
          </p:cNvPr>
          <p:cNvSpPr>
            <a:spLocks noGrp="1"/>
          </p:cNvSpPr>
          <p:nvPr>
            <p:ph type="dt" sz="half" idx="10"/>
          </p:nvPr>
        </p:nvSpPr>
        <p:spPr/>
        <p:txBody>
          <a:bodyPr/>
          <a:lstStyle/>
          <a:p>
            <a:fld id="{77FF3D5F-34A9-4022-8154-55CB2BC457D1}" type="datetimeFigureOut">
              <a:rPr lang="pt-BR" smtClean="0"/>
              <a:t>19/05/2025</a:t>
            </a:fld>
            <a:endParaRPr lang="pt-BR"/>
          </a:p>
        </p:txBody>
      </p:sp>
      <p:sp>
        <p:nvSpPr>
          <p:cNvPr id="6" name="Espaço Reservado para Rodapé 5">
            <a:extLst>
              <a:ext uri="{FF2B5EF4-FFF2-40B4-BE49-F238E27FC236}">
                <a16:creationId xmlns:a16="http://schemas.microsoft.com/office/drawing/2014/main" id="{280E3BAC-4530-71D3-0918-DECCFDB1BFB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6FDC020-12BE-8CED-E3DB-771E959BB38A}"/>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3750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7393FE-9018-6D9D-E00C-8FA89081BD0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6731304-EE7C-CF47-7B83-6F8C2FF4D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4D656D6-BE6F-0D20-0AE8-2A48C614EE8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583BE21-D5E2-947F-2666-93978205B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A6BA66D3-94BC-F6FA-2125-51B9AE26C52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7FF3099-3B8E-4F3B-CAD7-DE71EB83245D}"/>
              </a:ext>
            </a:extLst>
          </p:cNvPr>
          <p:cNvSpPr>
            <a:spLocks noGrp="1"/>
          </p:cNvSpPr>
          <p:nvPr>
            <p:ph type="dt" sz="half" idx="10"/>
          </p:nvPr>
        </p:nvSpPr>
        <p:spPr/>
        <p:txBody>
          <a:bodyPr/>
          <a:lstStyle/>
          <a:p>
            <a:fld id="{77FF3D5F-34A9-4022-8154-55CB2BC457D1}" type="datetimeFigureOut">
              <a:rPr lang="pt-BR" smtClean="0"/>
              <a:t>20/05/2025</a:t>
            </a:fld>
            <a:endParaRPr lang="pt-BR"/>
          </a:p>
        </p:txBody>
      </p:sp>
      <p:sp>
        <p:nvSpPr>
          <p:cNvPr id="8" name="Espaço Reservado para Rodapé 7">
            <a:extLst>
              <a:ext uri="{FF2B5EF4-FFF2-40B4-BE49-F238E27FC236}">
                <a16:creationId xmlns:a16="http://schemas.microsoft.com/office/drawing/2014/main" id="{155EA6DE-18CB-8704-7617-0C17C3C711D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67AA063-39C7-FA6E-A74E-C9BA97F28604}"/>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66848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A9815D-8C95-4DF1-E20D-532EB5458FE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DB07429-E561-FD5B-242E-FD72AC715E1A}"/>
              </a:ext>
            </a:extLst>
          </p:cNvPr>
          <p:cNvSpPr>
            <a:spLocks noGrp="1"/>
          </p:cNvSpPr>
          <p:nvPr>
            <p:ph type="dt" sz="half" idx="10"/>
          </p:nvPr>
        </p:nvSpPr>
        <p:spPr/>
        <p:txBody>
          <a:bodyPr/>
          <a:lstStyle/>
          <a:p>
            <a:fld id="{77FF3D5F-34A9-4022-8154-55CB2BC457D1}" type="datetimeFigureOut">
              <a:rPr lang="pt-BR" smtClean="0"/>
              <a:t>20/05/2025</a:t>
            </a:fld>
            <a:endParaRPr lang="pt-BR"/>
          </a:p>
        </p:txBody>
      </p:sp>
      <p:sp>
        <p:nvSpPr>
          <p:cNvPr id="4" name="Espaço Reservado para Rodapé 3">
            <a:extLst>
              <a:ext uri="{FF2B5EF4-FFF2-40B4-BE49-F238E27FC236}">
                <a16:creationId xmlns:a16="http://schemas.microsoft.com/office/drawing/2014/main" id="{5FD2EEF9-1FD3-28C8-5957-2C0453A5AE1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0F4E1AB-C01A-1CD0-1C70-2E9D90AD3AF0}"/>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309522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2DDFC7E-7243-8002-632A-9CA1336A6C5D}"/>
              </a:ext>
            </a:extLst>
          </p:cNvPr>
          <p:cNvSpPr>
            <a:spLocks noGrp="1"/>
          </p:cNvSpPr>
          <p:nvPr>
            <p:ph type="dt" sz="half" idx="10"/>
          </p:nvPr>
        </p:nvSpPr>
        <p:spPr/>
        <p:txBody>
          <a:bodyPr/>
          <a:lstStyle/>
          <a:p>
            <a:fld id="{77FF3D5F-34A9-4022-8154-55CB2BC457D1}" type="datetimeFigureOut">
              <a:rPr lang="pt-BR" smtClean="0"/>
              <a:t>19/05/2025</a:t>
            </a:fld>
            <a:endParaRPr lang="pt-BR"/>
          </a:p>
        </p:txBody>
      </p:sp>
      <p:sp>
        <p:nvSpPr>
          <p:cNvPr id="3" name="Espaço Reservado para Rodapé 2">
            <a:extLst>
              <a:ext uri="{FF2B5EF4-FFF2-40B4-BE49-F238E27FC236}">
                <a16:creationId xmlns:a16="http://schemas.microsoft.com/office/drawing/2014/main" id="{C5A3AE52-FEE8-10E1-36DA-CD1F64FCB28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0FCADD3-BC69-78F3-3C31-D08906820AE1}"/>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158397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6E294-3206-9E6C-FCED-66DC8778207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547CEA6-3DDD-86AC-35CE-8C829BBD26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8D724F86-83FB-9A36-37AD-D277E945D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2542414-E746-7CF5-756D-3A61480A2311}"/>
              </a:ext>
            </a:extLst>
          </p:cNvPr>
          <p:cNvSpPr>
            <a:spLocks noGrp="1"/>
          </p:cNvSpPr>
          <p:nvPr>
            <p:ph type="dt" sz="half" idx="10"/>
          </p:nvPr>
        </p:nvSpPr>
        <p:spPr/>
        <p:txBody>
          <a:bodyPr/>
          <a:lstStyle/>
          <a:p>
            <a:fld id="{77FF3D5F-34A9-4022-8154-55CB2BC457D1}" type="datetimeFigureOut">
              <a:rPr lang="pt-BR" smtClean="0"/>
              <a:t>20/05/2025</a:t>
            </a:fld>
            <a:endParaRPr lang="pt-BR"/>
          </a:p>
        </p:txBody>
      </p:sp>
      <p:sp>
        <p:nvSpPr>
          <p:cNvPr id="6" name="Espaço Reservado para Rodapé 5">
            <a:extLst>
              <a:ext uri="{FF2B5EF4-FFF2-40B4-BE49-F238E27FC236}">
                <a16:creationId xmlns:a16="http://schemas.microsoft.com/office/drawing/2014/main" id="{ACF7EF8C-EC7E-019E-1B05-C4EA6B2C7B6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D82C415-0FCD-18F4-6FE3-8F0ECDBA5A82}"/>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134051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D090A-6697-3E71-214C-FC5EE9C47BC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27A469C-96E2-E8E8-48A6-CA507962F7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489949A-1684-A417-3238-009CF132A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8DBCA38-0439-2AE6-7B2E-2F7152C4E0D4}"/>
              </a:ext>
            </a:extLst>
          </p:cNvPr>
          <p:cNvSpPr>
            <a:spLocks noGrp="1"/>
          </p:cNvSpPr>
          <p:nvPr>
            <p:ph type="dt" sz="half" idx="10"/>
          </p:nvPr>
        </p:nvSpPr>
        <p:spPr/>
        <p:txBody>
          <a:bodyPr/>
          <a:lstStyle/>
          <a:p>
            <a:fld id="{77FF3D5F-34A9-4022-8154-55CB2BC457D1}" type="datetimeFigureOut">
              <a:rPr lang="pt-BR" smtClean="0"/>
              <a:t>20/05/2025</a:t>
            </a:fld>
            <a:endParaRPr lang="pt-BR"/>
          </a:p>
        </p:txBody>
      </p:sp>
      <p:sp>
        <p:nvSpPr>
          <p:cNvPr id="6" name="Espaço Reservado para Rodapé 5">
            <a:extLst>
              <a:ext uri="{FF2B5EF4-FFF2-40B4-BE49-F238E27FC236}">
                <a16:creationId xmlns:a16="http://schemas.microsoft.com/office/drawing/2014/main" id="{89AC95D0-E246-A284-27AF-FBFBDE6B236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C888372-0000-6A57-66CD-77156E0D9742}"/>
              </a:ext>
            </a:extLst>
          </p:cNvPr>
          <p:cNvSpPr>
            <a:spLocks noGrp="1"/>
          </p:cNvSpPr>
          <p:nvPr>
            <p:ph type="sldNum" sz="quarter" idx="12"/>
          </p:nvPr>
        </p:nvSpPr>
        <p:spPr/>
        <p:txBody>
          <a:bodyPr/>
          <a:lstStyle/>
          <a:p>
            <a:fld id="{98CE9909-34AA-4050-86E7-CE4B3F12805E}" type="slidenum">
              <a:rPr lang="pt-BR" smtClean="0"/>
              <a:t>‹#›</a:t>
            </a:fld>
            <a:endParaRPr lang="pt-BR"/>
          </a:p>
        </p:txBody>
      </p:sp>
    </p:spTree>
    <p:extLst>
      <p:ext uri="{BB962C8B-B14F-4D97-AF65-F5344CB8AC3E}">
        <p14:creationId xmlns:p14="http://schemas.microsoft.com/office/powerpoint/2010/main" val="584156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A5C59B2-EA5B-8D98-3345-780ADEDBB7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C8889B2-06A3-F1F8-457E-D333581355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26D269C-565B-018D-6D24-28E1705E8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FF3D5F-34A9-4022-8154-55CB2BC457D1}" type="datetimeFigureOut">
              <a:rPr lang="pt-BR" smtClean="0"/>
              <a:t>19/05/2025</a:t>
            </a:fld>
            <a:endParaRPr lang="pt-BR"/>
          </a:p>
        </p:txBody>
      </p:sp>
      <p:sp>
        <p:nvSpPr>
          <p:cNvPr id="5" name="Espaço Reservado para Rodapé 4">
            <a:extLst>
              <a:ext uri="{FF2B5EF4-FFF2-40B4-BE49-F238E27FC236}">
                <a16:creationId xmlns:a16="http://schemas.microsoft.com/office/drawing/2014/main" id="{D180D160-94B2-90E8-D116-3B89319C7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F9CB39C-6851-4D11-135D-9C949734D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CE9909-34AA-4050-86E7-CE4B3F12805E}" type="slidenum">
              <a:rPr lang="pt-BR" smtClean="0"/>
              <a:t>‹#›</a:t>
            </a:fld>
            <a:endParaRPr lang="pt-BR"/>
          </a:p>
        </p:txBody>
      </p:sp>
    </p:spTree>
    <p:extLst>
      <p:ext uri="{BB962C8B-B14F-4D97-AF65-F5344CB8AC3E}">
        <p14:creationId xmlns:p14="http://schemas.microsoft.com/office/powerpoint/2010/main" val="290029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1drv.ms/b/c/75254e252c7d0ebe/EWqRo36nVFVIitDBa2e1pwkBPxg9FNjTpva-f-_98kiLuA?e=fEX2lW"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0.pn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hyperlink" Target="https://pixabay.com/?utm_source=link-attribution&amp;utm_medium=referral&amp;utm_campaign=image&amp;utm_content=200599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s://pixabay.com/users/pixaline-1569622/?utm_source=link-attribution&amp;utm_medium=referral&amp;utm_campaign=image&amp;utm_content=2005993" TargetMode="External"/><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E062A9-1526-483D-BF72-9016D6A00D6F}"/>
              </a:ext>
            </a:extLst>
          </p:cNvPr>
          <p:cNvSpPr>
            <a:spLocks noGrp="1"/>
          </p:cNvSpPr>
          <p:nvPr>
            <p:ph type="ctrTitle"/>
          </p:nvPr>
        </p:nvSpPr>
        <p:spPr>
          <a:xfrm>
            <a:off x="1113810" y="2960716"/>
            <a:ext cx="4485606" cy="2387600"/>
          </a:xfrm>
        </p:spPr>
        <p:txBody>
          <a:bodyPr anchor="t">
            <a:normAutofit fontScale="90000"/>
          </a:bodyPr>
          <a:lstStyle/>
          <a:p>
            <a:pPr algn="l"/>
            <a:r>
              <a:rPr lang="pt-BR" sz="5400" dirty="0"/>
              <a:t>Linha Temática: </a:t>
            </a:r>
            <a:r>
              <a:rPr lang="pt-BR" sz="5400" b="1" dirty="0"/>
              <a:t>Computação na Borda</a:t>
            </a:r>
            <a:br>
              <a:rPr lang="pt-BR" sz="5400" b="1" dirty="0"/>
            </a:br>
            <a:br>
              <a:rPr lang="pt-BR" sz="5400" b="1" dirty="0"/>
            </a:br>
            <a:r>
              <a:rPr lang="pt-BR" sz="2200" b="1" dirty="0"/>
              <a:t>2º Workshop INCT </a:t>
            </a:r>
            <a:r>
              <a:rPr lang="pt-BR" sz="2200" b="1" dirty="0" err="1"/>
              <a:t>ICoNIoT</a:t>
            </a:r>
            <a:br>
              <a:rPr lang="pt-BR" sz="2200" b="1" dirty="0"/>
            </a:br>
            <a:r>
              <a:rPr lang="pt-BR" sz="2200" b="1" dirty="0"/>
              <a:t>21/05/2025 @ SBRC 2025</a:t>
            </a:r>
            <a:br>
              <a:rPr lang="pt-BR" sz="5400" b="1" dirty="0"/>
            </a:br>
            <a:endParaRPr lang="pt-BR" sz="5400" dirty="0"/>
          </a:p>
        </p:txBody>
      </p:sp>
      <p:grpSp>
        <p:nvGrpSpPr>
          <p:cNvPr id="1033" name="Group 103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034" name="Rectangle 103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8" name="Rectangle 103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B103803-9A53-6367-8139-29957C4427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22492" y="1738823"/>
            <a:ext cx="5536001" cy="332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5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D4D1-B1BE-E269-5036-4A3E44DF461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6AAB895-2488-7A84-607F-C4F9274AF74A}"/>
              </a:ext>
            </a:extLst>
          </p:cNvPr>
          <p:cNvSpPr>
            <a:spLocks noGrp="1"/>
          </p:cNvSpPr>
          <p:nvPr>
            <p:ph type="title"/>
          </p:nvPr>
        </p:nvSpPr>
        <p:spPr>
          <a:xfrm>
            <a:off x="838200" y="224448"/>
            <a:ext cx="10515600" cy="1325563"/>
          </a:xfrm>
        </p:spPr>
        <p:txBody>
          <a:bodyPr>
            <a:normAutofit/>
          </a:bodyPr>
          <a:lstStyle/>
          <a:p>
            <a:r>
              <a:rPr lang="en-US" sz="3600" dirty="0" err="1"/>
              <a:t>Desafios</a:t>
            </a:r>
            <a:r>
              <a:rPr lang="en-US" sz="3600" dirty="0"/>
              <a:t> </a:t>
            </a:r>
            <a:r>
              <a:rPr lang="en-US" sz="3600" dirty="0" err="1"/>
              <a:t>em</a:t>
            </a:r>
            <a:r>
              <a:rPr lang="en-US" sz="3600" dirty="0"/>
              <a:t> </a:t>
            </a:r>
            <a:r>
              <a:rPr lang="en-US" sz="3600" dirty="0" err="1"/>
              <a:t>andamento</a:t>
            </a:r>
            <a:endParaRPr lang="en-US" sz="3600" dirty="0"/>
          </a:p>
        </p:txBody>
      </p:sp>
      <p:sp>
        <p:nvSpPr>
          <p:cNvPr id="3" name="Espaço Reservado para Conteúdo 2">
            <a:extLst>
              <a:ext uri="{FF2B5EF4-FFF2-40B4-BE49-F238E27FC236}">
                <a16:creationId xmlns:a16="http://schemas.microsoft.com/office/drawing/2014/main" id="{D551FB24-C6AE-8896-5843-645C38D85D9E}"/>
              </a:ext>
            </a:extLst>
          </p:cNvPr>
          <p:cNvSpPr>
            <a:spLocks noGrp="1"/>
          </p:cNvSpPr>
          <p:nvPr>
            <p:ph idx="1"/>
          </p:nvPr>
        </p:nvSpPr>
        <p:spPr>
          <a:xfrm>
            <a:off x="838200" y="1424354"/>
            <a:ext cx="10515600" cy="4752609"/>
          </a:xfrm>
        </p:spPr>
        <p:txBody>
          <a:bodyPr>
            <a:noAutofit/>
          </a:bodyPr>
          <a:lstStyle/>
          <a:p>
            <a:pPr lvl="1"/>
            <a:r>
              <a:rPr lang="pt-BR" sz="2800" dirty="0"/>
              <a:t>Definição da função de recompensa</a:t>
            </a:r>
          </a:p>
          <a:p>
            <a:pPr lvl="2"/>
            <a:r>
              <a:rPr lang="pt-BR" sz="2400" dirty="0"/>
              <a:t>É preciso identificar com exatidão quais são os objetivos do treinamento e quais métricas deverão compor a função de recompensa.</a:t>
            </a:r>
          </a:p>
          <a:p>
            <a:pPr lvl="2"/>
            <a:r>
              <a:rPr lang="pt-BR" sz="2400" dirty="0"/>
              <a:t>A atribuição de pesos a cada métrica é crítica e demanda ajustes e validações cuidadosas.</a:t>
            </a:r>
          </a:p>
          <a:p>
            <a:pPr lvl="2"/>
            <a:endParaRPr lang="pt-BR" sz="2800" dirty="0"/>
          </a:p>
          <a:p>
            <a:pPr lvl="1"/>
            <a:r>
              <a:rPr lang="pt-BR" sz="2800" dirty="0"/>
              <a:t>Dados para treinamento</a:t>
            </a:r>
          </a:p>
          <a:p>
            <a:pPr lvl="2"/>
            <a:r>
              <a:rPr lang="pt-BR" sz="2400" dirty="0"/>
              <a:t>DRL requer grande volume de dados de alta qualidade, capazes de representar uma ampla gama de situações.</a:t>
            </a:r>
          </a:p>
          <a:p>
            <a:pPr lvl="2"/>
            <a:r>
              <a:rPr lang="pt-BR" sz="2400" dirty="0"/>
              <a:t>É fundamental contar com um acervo de simulações que forneça informação suficiente para que o agente aprenda cenários‑base e forneça decisões robustas.</a:t>
            </a:r>
          </a:p>
        </p:txBody>
      </p:sp>
      <p:sp>
        <p:nvSpPr>
          <p:cNvPr id="4" name="Google Shape;92;p2">
            <a:extLst>
              <a:ext uri="{FF2B5EF4-FFF2-40B4-BE49-F238E27FC236}">
                <a16:creationId xmlns:a16="http://schemas.microsoft.com/office/drawing/2014/main" id="{C88469D2-BA48-CE50-D414-A0F47F260DE1}"/>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10</a:t>
            </a:fld>
            <a:endParaRPr dirty="0"/>
          </a:p>
        </p:txBody>
      </p:sp>
    </p:spTree>
    <p:extLst>
      <p:ext uri="{BB962C8B-B14F-4D97-AF65-F5344CB8AC3E}">
        <p14:creationId xmlns:p14="http://schemas.microsoft.com/office/powerpoint/2010/main" val="302082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2AC8B-D47A-A186-1182-2619C6F1223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CC214C5-98A7-4C75-8D93-05931748CC8D}"/>
              </a:ext>
            </a:extLst>
          </p:cNvPr>
          <p:cNvSpPr>
            <a:spLocks noGrp="1"/>
          </p:cNvSpPr>
          <p:nvPr>
            <p:ph type="title"/>
          </p:nvPr>
        </p:nvSpPr>
        <p:spPr/>
        <p:txBody>
          <a:bodyPr>
            <a:normAutofit/>
          </a:bodyPr>
          <a:lstStyle/>
          <a:p>
            <a:r>
              <a:rPr lang="en-US" sz="3600" dirty="0" err="1"/>
              <a:t>Resultados</a:t>
            </a:r>
            <a:endParaRPr lang="en-US" sz="3600" dirty="0"/>
          </a:p>
        </p:txBody>
      </p:sp>
      <p:pic>
        <p:nvPicPr>
          <p:cNvPr id="6" name="Imagem 5" descr="Gráfico, Gráfico de linhas&#10;&#10;O conteúdo gerado por IA pode estar incorreto.">
            <a:extLst>
              <a:ext uri="{FF2B5EF4-FFF2-40B4-BE49-F238E27FC236}">
                <a16:creationId xmlns:a16="http://schemas.microsoft.com/office/drawing/2014/main" id="{3D230396-1CD6-CB42-4ED9-5DAB63AF4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757" y="1373133"/>
            <a:ext cx="6477031" cy="2461222"/>
          </a:xfrm>
          <a:prstGeom prst="rect">
            <a:avLst/>
          </a:prstGeom>
        </p:spPr>
      </p:pic>
      <p:pic>
        <p:nvPicPr>
          <p:cNvPr id="10" name="Imagem 9" descr="Gráfico, Gráfico de linhas&#10;&#10;O conteúdo gerado por IA pode estar incorreto.">
            <a:extLst>
              <a:ext uri="{FF2B5EF4-FFF2-40B4-BE49-F238E27FC236}">
                <a16:creationId xmlns:a16="http://schemas.microsoft.com/office/drawing/2014/main" id="{B0D7C6C1-5B7B-2B41-BAFA-140A10DC4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640" y="4026454"/>
            <a:ext cx="6338719" cy="2406207"/>
          </a:xfrm>
          <a:prstGeom prst="rect">
            <a:avLst/>
          </a:prstGeom>
        </p:spPr>
      </p:pic>
      <p:sp>
        <p:nvSpPr>
          <p:cNvPr id="3" name="Google Shape;92;p2">
            <a:extLst>
              <a:ext uri="{FF2B5EF4-FFF2-40B4-BE49-F238E27FC236}">
                <a16:creationId xmlns:a16="http://schemas.microsoft.com/office/drawing/2014/main" id="{93EC8FDB-A37C-411C-6BD5-E429DFB0077D}"/>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11</a:t>
            </a:fld>
            <a:endParaRPr dirty="0"/>
          </a:p>
        </p:txBody>
      </p:sp>
    </p:spTree>
    <p:extLst>
      <p:ext uri="{BB962C8B-B14F-4D97-AF65-F5344CB8AC3E}">
        <p14:creationId xmlns:p14="http://schemas.microsoft.com/office/powerpoint/2010/main" val="111479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BBF92-A17A-B47F-F3EB-D9C91B4D8F7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6D5A43B-813E-0284-DA82-68128E679D0D}"/>
              </a:ext>
            </a:extLst>
          </p:cNvPr>
          <p:cNvSpPr>
            <a:spLocks noGrp="1"/>
          </p:cNvSpPr>
          <p:nvPr>
            <p:ph type="title"/>
          </p:nvPr>
        </p:nvSpPr>
        <p:spPr/>
        <p:txBody>
          <a:bodyPr>
            <a:normAutofit/>
          </a:bodyPr>
          <a:lstStyle/>
          <a:p>
            <a:r>
              <a:rPr lang="en-US" sz="3600" dirty="0" err="1"/>
              <a:t>Colaboração</a:t>
            </a:r>
            <a:r>
              <a:rPr lang="en-US" sz="3600" dirty="0"/>
              <a:t> da </a:t>
            </a:r>
            <a:r>
              <a:rPr lang="en-US" sz="3600" dirty="0" err="1"/>
              <a:t>linha</a:t>
            </a:r>
            <a:r>
              <a:rPr lang="en-US" sz="3600" dirty="0"/>
              <a:t> de </a:t>
            </a:r>
            <a:r>
              <a:rPr lang="en-US" sz="3600" dirty="0" err="1"/>
              <a:t>pesquisa</a:t>
            </a:r>
            <a:endParaRPr lang="en-US" sz="3600" dirty="0"/>
          </a:p>
        </p:txBody>
      </p:sp>
      <p:sp>
        <p:nvSpPr>
          <p:cNvPr id="3" name="Espaço Reservado para Conteúdo 2">
            <a:extLst>
              <a:ext uri="{FF2B5EF4-FFF2-40B4-BE49-F238E27FC236}">
                <a16:creationId xmlns:a16="http://schemas.microsoft.com/office/drawing/2014/main" id="{F582E435-42B3-B53C-F969-7D3F2AE1B940}"/>
              </a:ext>
            </a:extLst>
          </p:cNvPr>
          <p:cNvSpPr>
            <a:spLocks noGrp="1"/>
          </p:cNvSpPr>
          <p:nvPr>
            <p:ph idx="1"/>
          </p:nvPr>
        </p:nvSpPr>
        <p:spPr>
          <a:xfrm>
            <a:off x="776728" y="1690688"/>
            <a:ext cx="10515600" cy="4351338"/>
          </a:xfrm>
        </p:spPr>
        <p:txBody>
          <a:bodyPr>
            <a:noAutofit/>
          </a:bodyPr>
          <a:lstStyle/>
          <a:p>
            <a:pPr lvl="1"/>
            <a:r>
              <a:rPr lang="pt-BR" dirty="0"/>
              <a:t>Participantes</a:t>
            </a:r>
          </a:p>
          <a:p>
            <a:pPr lvl="2"/>
            <a:r>
              <a:rPr lang="pt-BR" dirty="0"/>
              <a:t>Flávia Coimbra </a:t>
            </a:r>
            <a:r>
              <a:rPr lang="pt-BR" dirty="0" err="1"/>
              <a:t>Delicato</a:t>
            </a:r>
            <a:r>
              <a:rPr lang="pt-BR" dirty="0"/>
              <a:t> </a:t>
            </a:r>
          </a:p>
          <a:p>
            <a:pPr lvl="2"/>
            <a:r>
              <a:rPr lang="en-US" b="0" i="0" dirty="0">
                <a:solidFill>
                  <a:srgbClr val="222222"/>
                </a:solidFill>
                <a:effectLst/>
                <a:latin typeface="Google Sans"/>
              </a:rPr>
              <a:t>Alberto Egon Schaeffer Filho</a:t>
            </a:r>
            <a:endParaRPr lang="pt-BR" b="0" i="0" dirty="0">
              <a:solidFill>
                <a:srgbClr val="222222"/>
              </a:solidFill>
              <a:effectLst/>
              <a:latin typeface="Google Sans"/>
            </a:endParaRPr>
          </a:p>
          <a:p>
            <a:pPr lvl="2"/>
            <a:r>
              <a:rPr lang="en-US" b="0" i="0" dirty="0">
                <a:solidFill>
                  <a:srgbClr val="222222"/>
                </a:solidFill>
                <a:effectLst/>
                <a:latin typeface="Google Sans"/>
              </a:rPr>
              <a:t>Marcelo Fernandes</a:t>
            </a:r>
            <a:endParaRPr lang="pt-BR" dirty="0">
              <a:solidFill>
                <a:srgbClr val="222222"/>
              </a:solidFill>
              <a:latin typeface="Google Sans"/>
            </a:endParaRPr>
          </a:p>
          <a:p>
            <a:pPr lvl="1"/>
            <a:endParaRPr lang="pt-BR" dirty="0">
              <a:solidFill>
                <a:srgbClr val="222222"/>
              </a:solidFill>
              <a:latin typeface="Google Sans"/>
            </a:endParaRPr>
          </a:p>
          <a:p>
            <a:pPr lvl="1"/>
            <a:r>
              <a:rPr lang="pt-BR" dirty="0">
                <a:solidFill>
                  <a:srgbClr val="222222"/>
                </a:solidFill>
                <a:latin typeface="Google Sans"/>
              </a:rPr>
              <a:t>Tópicos discutidos</a:t>
            </a:r>
          </a:p>
          <a:p>
            <a:pPr lvl="2"/>
            <a:r>
              <a:rPr lang="pt-BR" dirty="0">
                <a:solidFill>
                  <a:srgbClr val="222222"/>
                </a:solidFill>
                <a:latin typeface="Google Sans"/>
              </a:rPr>
              <a:t>Desafios no aprendizado RL e DRL</a:t>
            </a:r>
          </a:p>
          <a:p>
            <a:pPr lvl="2"/>
            <a:r>
              <a:rPr lang="pt-BR" dirty="0">
                <a:solidFill>
                  <a:srgbClr val="222222"/>
                </a:solidFill>
                <a:latin typeface="Google Sans"/>
              </a:rPr>
              <a:t>Ciclo de aprendizado dos modelos</a:t>
            </a:r>
          </a:p>
          <a:p>
            <a:pPr lvl="2"/>
            <a:r>
              <a:rPr lang="pt-BR" dirty="0">
                <a:solidFill>
                  <a:srgbClr val="222222"/>
                </a:solidFill>
                <a:latin typeface="Google Sans"/>
              </a:rPr>
              <a:t>Ajuste da função de recompensa e calibração de parâmetros</a:t>
            </a:r>
          </a:p>
          <a:p>
            <a:pPr lvl="1"/>
            <a:endParaRPr lang="pt-BR" dirty="0">
              <a:solidFill>
                <a:srgbClr val="222222"/>
              </a:solidFill>
              <a:latin typeface="Google Sans"/>
            </a:endParaRPr>
          </a:p>
          <a:p>
            <a:pPr lvl="1"/>
            <a:r>
              <a:rPr lang="pt-BR" dirty="0">
                <a:solidFill>
                  <a:srgbClr val="222222"/>
                </a:solidFill>
                <a:latin typeface="Google Sans"/>
              </a:rPr>
              <a:t>Próximos passos</a:t>
            </a:r>
          </a:p>
          <a:p>
            <a:pPr lvl="2"/>
            <a:r>
              <a:rPr lang="pt-BR" dirty="0"/>
              <a:t>Troca de experiências com cenários e métricas específicas</a:t>
            </a:r>
          </a:p>
          <a:p>
            <a:pPr lvl="2"/>
            <a:r>
              <a:rPr lang="pt-BR" dirty="0">
                <a:solidFill>
                  <a:srgbClr val="222222"/>
                </a:solidFill>
                <a:latin typeface="Google Sans"/>
              </a:rPr>
              <a:t>Estratégias para recompensa tardia e calibração de parâmetros</a:t>
            </a:r>
          </a:p>
          <a:p>
            <a:pPr lvl="1"/>
            <a:endParaRPr lang="pt-BR" dirty="0"/>
          </a:p>
        </p:txBody>
      </p:sp>
      <p:sp>
        <p:nvSpPr>
          <p:cNvPr id="4" name="Google Shape;92;p2">
            <a:extLst>
              <a:ext uri="{FF2B5EF4-FFF2-40B4-BE49-F238E27FC236}">
                <a16:creationId xmlns:a16="http://schemas.microsoft.com/office/drawing/2014/main" id="{4B0312D7-19AC-8513-9518-4BBE7D253EFC}"/>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12</a:t>
            </a:fld>
            <a:endParaRPr dirty="0"/>
          </a:p>
        </p:txBody>
      </p:sp>
    </p:spTree>
    <p:extLst>
      <p:ext uri="{BB962C8B-B14F-4D97-AF65-F5344CB8AC3E}">
        <p14:creationId xmlns:p14="http://schemas.microsoft.com/office/powerpoint/2010/main" val="213383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100" name="Google Shape;100;p2"/>
          <p:cNvSpPr txBox="1">
            <a:spLocks noGrp="1"/>
          </p:cNvSpPr>
          <p:nvPr>
            <p:ph type="title"/>
          </p:nvPr>
        </p:nvSpPr>
        <p:spPr>
          <a:xfrm>
            <a:off x="712888" y="363969"/>
            <a:ext cx="11011474" cy="796500"/>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6480"/>
            </a:pPr>
            <a:r>
              <a:rPr lang="en-GB" sz="2800" dirty="0" err="1">
                <a:latin typeface="Arial" panose="020B0604020202020204" pitchFamily="34" charset="0"/>
                <a:cs typeface="Arial" panose="020B0604020202020204" pitchFamily="34" charset="0"/>
              </a:rPr>
              <a:t>Geração</a:t>
            </a:r>
            <a:r>
              <a:rPr lang="en-GB" sz="2800" dirty="0">
                <a:latin typeface="Arial" panose="020B0604020202020204" pitchFamily="34" charset="0"/>
                <a:cs typeface="Arial" panose="020B0604020202020204" pitchFamily="34" charset="0"/>
              </a:rPr>
              <a:t> de proxies para </a:t>
            </a:r>
            <a:r>
              <a:rPr lang="en-GB" sz="2800" dirty="0" err="1">
                <a:latin typeface="Arial" panose="020B0604020202020204" pitchFamily="34" charset="0"/>
                <a:cs typeface="Arial" panose="020B0604020202020204" pitchFamily="34" charset="0"/>
              </a:rPr>
              <a:t>sistemas</a:t>
            </a:r>
            <a:r>
              <a:rPr lang="en-GB" sz="2800" dirty="0">
                <a:latin typeface="Arial" panose="020B0604020202020204" pitchFamily="34" charset="0"/>
                <a:cs typeface="Arial" panose="020B0604020202020204" pitchFamily="34" charset="0"/>
              </a:rPr>
              <a:t> auto-</a:t>
            </a:r>
            <a:r>
              <a:rPr lang="en-GB" sz="2800" dirty="0" err="1">
                <a:latin typeface="Arial" panose="020B0604020202020204" pitchFamily="34" charset="0"/>
                <a:cs typeface="Arial" panose="020B0604020202020204" pitchFamily="34" charset="0"/>
              </a:rPr>
              <a:t>distribuídos</a:t>
            </a:r>
            <a:br>
              <a:rPr lang="en-GB" sz="2800" dirty="0">
                <a:latin typeface="Arial" panose="020B0604020202020204" pitchFamily="34" charset="0"/>
                <a:cs typeface="Arial" panose="020B0604020202020204" pitchFamily="34" charset="0"/>
              </a:rPr>
            </a:br>
            <a:r>
              <a:rPr lang="en-US" sz="2000" dirty="0"/>
              <a:t>Roberto Rodrigues-Filho (</a:t>
            </a:r>
            <a:r>
              <a:rPr lang="en-US" sz="2000" dirty="0" err="1"/>
              <a:t>UnB</a:t>
            </a:r>
            <a:r>
              <a:rPr lang="en-US" sz="2000" dirty="0"/>
              <a:t>), Luiz Bittencourt (</a:t>
            </a:r>
            <a:r>
              <a:rPr lang="en-US" sz="2000" dirty="0" err="1"/>
              <a:t>Unicamp</a:t>
            </a:r>
            <a:r>
              <a:rPr lang="en-US" sz="2000" dirty="0"/>
              <a:t>)</a:t>
            </a:r>
            <a:endParaRPr sz="2000" dirty="0">
              <a:latin typeface="Arial" panose="020B0604020202020204" pitchFamily="34" charset="0"/>
              <a:cs typeface="Arial" panose="020B0604020202020204" pitchFamily="34" charset="0"/>
            </a:endParaRPr>
          </a:p>
        </p:txBody>
      </p:sp>
      <p:sp>
        <p:nvSpPr>
          <p:cNvPr id="101" name="Google Shape;101;p2"/>
          <p:cNvSpPr txBox="1">
            <a:spLocks noGrp="1"/>
          </p:cNvSpPr>
          <p:nvPr>
            <p:ph type="body" idx="1"/>
          </p:nvPr>
        </p:nvSpPr>
        <p:spPr>
          <a:xfrm>
            <a:off x="712888" y="5704750"/>
            <a:ext cx="10397698" cy="1437600"/>
          </a:xfrm>
          <a:prstGeom prst="rect">
            <a:avLst/>
          </a:prstGeom>
          <a:noFill/>
          <a:ln>
            <a:noFill/>
          </a:ln>
        </p:spPr>
        <p:txBody>
          <a:bodyPr spcFirstLastPara="1" wrap="square" lIns="91425" tIns="45700" rIns="91425" bIns="45700" anchor="t" anchorCtr="0">
            <a:normAutofit/>
          </a:bodyPr>
          <a:lstStyle/>
          <a:p>
            <a:r>
              <a:rPr lang="en-US" sz="2000" dirty="0"/>
              <a:t>An Interface Definition Language for Automating Stub Generation in Self-distributing Systems. Fast Continuum Workshop @ IEEE EDGE 2025</a:t>
            </a:r>
          </a:p>
          <a:p>
            <a:pPr marL="0" indent="0">
              <a:buNone/>
            </a:pPr>
            <a:r>
              <a:rPr lang="en-US" sz="1800" dirty="0"/>
              <a:t>    Arthur Barata, Roberto Rodrigues-Filho, Carlos Trujillo, Luiz Bittencourt</a:t>
            </a:r>
          </a:p>
        </p:txBody>
      </p:sp>
      <p:sp>
        <p:nvSpPr>
          <p:cNvPr id="2" name="Google Shape;92;p2">
            <a:extLst>
              <a:ext uri="{FF2B5EF4-FFF2-40B4-BE49-F238E27FC236}">
                <a16:creationId xmlns:a16="http://schemas.microsoft.com/office/drawing/2014/main" id="{3A5BF473-FAC4-4EF0-8715-09C235C69D0C}"/>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13</a:t>
            </a:fld>
            <a:endParaRPr dirty="0"/>
          </a:p>
        </p:txBody>
      </p:sp>
      <p:pic>
        <p:nvPicPr>
          <p:cNvPr id="4" name="Picture 3">
            <a:extLst>
              <a:ext uri="{FF2B5EF4-FFF2-40B4-BE49-F238E27FC236}">
                <a16:creationId xmlns:a16="http://schemas.microsoft.com/office/drawing/2014/main" id="{3D64EF7C-FF26-3A13-E0E6-389E45CFC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938" y="1344858"/>
            <a:ext cx="4472648" cy="4359892"/>
          </a:xfrm>
          <a:prstGeom prst="rect">
            <a:avLst/>
          </a:prstGeom>
        </p:spPr>
      </p:pic>
      <p:sp>
        <p:nvSpPr>
          <p:cNvPr id="6" name="TextBox 5">
            <a:extLst>
              <a:ext uri="{FF2B5EF4-FFF2-40B4-BE49-F238E27FC236}">
                <a16:creationId xmlns:a16="http://schemas.microsoft.com/office/drawing/2014/main" id="{8319EB04-C11A-4B0D-DADD-B3A8B1E4C427}"/>
              </a:ext>
            </a:extLst>
          </p:cNvPr>
          <p:cNvSpPr txBox="1"/>
          <p:nvPr/>
        </p:nvSpPr>
        <p:spPr>
          <a:xfrm>
            <a:off x="712888" y="1571851"/>
            <a:ext cx="5725490" cy="3416320"/>
          </a:xfrm>
          <a:prstGeom prst="rect">
            <a:avLst/>
          </a:prstGeom>
          <a:noFill/>
        </p:spPr>
        <p:txBody>
          <a:bodyPr wrap="square">
            <a:spAutoFit/>
          </a:bodyPr>
          <a:lstStyle/>
          <a:p>
            <a:pPr marL="285750" indent="-285750">
              <a:buFont typeface="Arial" panose="020B0604020202020204" pitchFamily="34" charset="0"/>
              <a:buChar char="•"/>
            </a:pPr>
            <a:r>
              <a:rPr lang="en-US" sz="2400" dirty="0"/>
              <a:t>Sistemas auto-</a:t>
            </a:r>
            <a:r>
              <a:rPr lang="en-US" sz="2400" dirty="0" err="1"/>
              <a:t>distribuídos</a:t>
            </a:r>
            <a:r>
              <a:rPr lang="en-US" sz="2400" dirty="0"/>
              <a:t> </a:t>
            </a:r>
            <a:r>
              <a:rPr lang="en-US" sz="2400" dirty="0" err="1"/>
              <a:t>permitem</a:t>
            </a:r>
            <a:r>
              <a:rPr lang="en-US" sz="2400" dirty="0"/>
              <a:t> que </a:t>
            </a:r>
            <a:r>
              <a:rPr lang="en-US" sz="2400" dirty="0" err="1"/>
              <a:t>aplicação</a:t>
            </a:r>
            <a:r>
              <a:rPr lang="en-US" sz="2400" dirty="0"/>
              <a:t> </a:t>
            </a:r>
            <a:r>
              <a:rPr lang="en-US" sz="2400" dirty="0" err="1"/>
              <a:t>seja</a:t>
            </a:r>
            <a:r>
              <a:rPr lang="en-US" sz="2400" dirty="0"/>
              <a:t> quebrada </a:t>
            </a:r>
            <a:r>
              <a:rPr lang="en-US" sz="2400" dirty="0" err="1"/>
              <a:t>em</a:t>
            </a:r>
            <a:r>
              <a:rPr lang="en-US" sz="2400" dirty="0"/>
              <a:t> tempo de </a:t>
            </a:r>
            <a:r>
              <a:rPr lang="en-US" sz="2400" dirty="0" err="1"/>
              <a:t>execução</a:t>
            </a:r>
            <a:endParaRPr lang="en-US" sz="2400" dirty="0"/>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err="1"/>
              <a:t>Geração</a:t>
            </a:r>
            <a:r>
              <a:rPr lang="en-US" sz="2400" dirty="0"/>
              <a:t> de proxies </a:t>
            </a:r>
            <a:r>
              <a:rPr lang="en-US" sz="2400" dirty="0" err="1"/>
              <a:t>manualmente</a:t>
            </a:r>
            <a:r>
              <a:rPr lang="en-US" sz="2400" dirty="0"/>
              <a:t> </a:t>
            </a:r>
            <a:r>
              <a:rPr lang="en-US" sz="2400" dirty="0" err="1"/>
              <a:t>onera</a:t>
            </a:r>
            <a:r>
              <a:rPr lang="en-US" sz="2400" dirty="0"/>
              <a:t> </a:t>
            </a:r>
            <a:r>
              <a:rPr lang="en-US" sz="2400" dirty="0" err="1"/>
              <a:t>desenvolvedor</a:t>
            </a:r>
            <a:endParaRPr lang="en-US" sz="2400" dirty="0"/>
          </a:p>
          <a:p>
            <a:pPr marL="742950" lvl="1" indent="-285750">
              <a:buFont typeface="Arial" panose="020B0604020202020204" pitchFamily="34" charset="0"/>
              <a:buChar char="•"/>
            </a:pPr>
            <a:r>
              <a:rPr lang="en-US" sz="2400" dirty="0" err="1"/>
              <a:t>Linguagem</a:t>
            </a:r>
            <a:r>
              <a:rPr lang="en-US" sz="2400" dirty="0"/>
              <a:t> para </a:t>
            </a:r>
            <a:r>
              <a:rPr lang="en-US" sz="2400" dirty="0" err="1"/>
              <a:t>automatizar</a:t>
            </a:r>
            <a:r>
              <a:rPr lang="en-US" sz="2400" dirty="0"/>
              <a:t> </a:t>
            </a:r>
            <a:r>
              <a:rPr lang="en-US" sz="2400" dirty="0" err="1"/>
              <a:t>geração</a:t>
            </a:r>
            <a:r>
              <a:rPr lang="en-US" sz="2400" dirty="0"/>
              <a:t> de proxies</a:t>
            </a:r>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65964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a:spcBef>
                <a:spcPts val="0"/>
              </a:spcBef>
              <a:buClr>
                <a:schemeClr val="dk1"/>
              </a:buClr>
              <a:buSzPts val="4400"/>
            </a:pPr>
            <a:r>
              <a:rPr lang="pt-BR" dirty="0"/>
              <a:t>Modelagem analítica de aprendizado federado</a:t>
            </a:r>
            <a:br>
              <a:rPr lang="pt-BR" dirty="0"/>
            </a:br>
            <a:r>
              <a:rPr lang="en-US" sz="2400" dirty="0"/>
              <a:t>Francisco Airton (UFPI)</a:t>
            </a:r>
            <a:endParaRPr sz="2400" dirty="0"/>
          </a:p>
        </p:txBody>
      </p:sp>
      <p:sp>
        <p:nvSpPr>
          <p:cNvPr id="91" name="Google Shape;91;p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pt-BR"/>
              <a:t>Protocolo de aprendizado federado padrão</a:t>
            </a:r>
            <a:endParaRPr/>
          </a:p>
          <a:p>
            <a:pPr marL="228600" lvl="0" indent="-228600" algn="l" rtl="0">
              <a:lnSpc>
                <a:spcPct val="90000"/>
              </a:lnSpc>
              <a:spcBef>
                <a:spcPts val="1000"/>
              </a:spcBef>
              <a:spcAft>
                <a:spcPts val="0"/>
              </a:spcAft>
              <a:buClr>
                <a:schemeClr val="dk1"/>
              </a:buClr>
              <a:buSzPts val="2800"/>
              <a:buChar char="•"/>
            </a:pPr>
            <a:r>
              <a:rPr lang="pt-BR"/>
              <a:t>Crescente demanda por soluções de aprendizado em </a:t>
            </a:r>
            <a:r>
              <a:rPr lang="pt-BR" b="1"/>
              <a:t>ambientes distribuídos e sensíveis à privacidade</a:t>
            </a:r>
            <a:r>
              <a:rPr lang="pt-BR"/>
              <a:t>.</a:t>
            </a:r>
            <a:endParaRPr/>
          </a:p>
          <a:p>
            <a:pPr marL="228600" lvl="0" indent="-228600" algn="l" rtl="0">
              <a:lnSpc>
                <a:spcPct val="90000"/>
              </a:lnSpc>
              <a:spcBef>
                <a:spcPts val="1000"/>
              </a:spcBef>
              <a:spcAft>
                <a:spcPts val="0"/>
              </a:spcAft>
              <a:buClr>
                <a:schemeClr val="dk1"/>
              </a:buClr>
              <a:buSzPts val="2800"/>
              <a:buChar char="•"/>
            </a:pPr>
            <a:r>
              <a:rPr lang="pt-BR"/>
              <a:t>FL se destaca como alternativa descentralizada ao aprendizado tradicional, mas enfrenta </a:t>
            </a:r>
            <a:r>
              <a:rPr lang="pt-BR" b="1"/>
              <a:t>desafios operacionais significativos</a:t>
            </a:r>
            <a:r>
              <a:rPr lang="pt-BR"/>
              <a:t>.</a:t>
            </a:r>
            <a:endParaRPr/>
          </a:p>
        </p:txBody>
      </p:sp>
      <p:pic>
        <p:nvPicPr>
          <p:cNvPr id="92" name="Google Shape;92;p2"/>
          <p:cNvPicPr preferRelativeResize="0"/>
          <p:nvPr/>
        </p:nvPicPr>
        <p:blipFill rotWithShape="1">
          <a:blip r:embed="rId3">
            <a:alphaModFix/>
          </a:blip>
          <a:srcRect/>
          <a:stretch/>
        </p:blipFill>
        <p:spPr>
          <a:xfrm>
            <a:off x="5939026" y="2007848"/>
            <a:ext cx="6127470" cy="3198489"/>
          </a:xfrm>
          <a:prstGeom prst="rect">
            <a:avLst/>
          </a:prstGeom>
          <a:noFill/>
          <a:ln>
            <a:noFill/>
          </a:ln>
        </p:spPr>
      </p:pic>
      <p:sp>
        <p:nvSpPr>
          <p:cNvPr id="93" name="Google Shape;93;p2"/>
          <p:cNvSpPr txBox="1"/>
          <p:nvPr/>
        </p:nvSpPr>
        <p:spPr>
          <a:xfrm>
            <a:off x="8095129" y="5467932"/>
            <a:ext cx="17107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0" i="0" u="none" strike="noStrike" cap="none">
                <a:solidFill>
                  <a:schemeClr val="dk1"/>
                </a:solidFill>
                <a:latin typeface="Calibri"/>
                <a:ea typeface="Calibri"/>
                <a:cs typeface="Calibri"/>
                <a:sym typeface="Calibri"/>
              </a:rPr>
              <a:t>Bonawitz (2019)</a:t>
            </a:r>
            <a:br>
              <a:rPr lang="pt-BR" sz="1800" b="0" i="0" u="none" strike="noStrike" cap="none">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 name="Google Shape;92;p2">
            <a:extLst>
              <a:ext uri="{FF2B5EF4-FFF2-40B4-BE49-F238E27FC236}">
                <a16:creationId xmlns:a16="http://schemas.microsoft.com/office/drawing/2014/main" id="{3D554095-464D-882D-709A-0C92FAF59444}"/>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14</a:t>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t-BR"/>
              <a:t>Problema de pesquisa</a:t>
            </a:r>
            <a:endParaRPr/>
          </a:p>
        </p:txBody>
      </p:sp>
      <p:sp>
        <p:nvSpPr>
          <p:cNvPr id="99" name="Google Shape;9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pt-BR" b="1"/>
              <a:t>Desafios no Aprendizado Federado (FL)</a:t>
            </a:r>
            <a:endParaRPr/>
          </a:p>
          <a:p>
            <a:pPr marL="228600" lvl="0" indent="-228600" algn="l" rtl="0">
              <a:lnSpc>
                <a:spcPct val="90000"/>
              </a:lnSpc>
              <a:spcBef>
                <a:spcPts val="1000"/>
              </a:spcBef>
              <a:spcAft>
                <a:spcPts val="0"/>
              </a:spcAft>
              <a:buClr>
                <a:schemeClr val="dk1"/>
              </a:buClr>
              <a:buSzPct val="100000"/>
              <a:buChar char="•"/>
            </a:pPr>
            <a:r>
              <a:rPr lang="pt-BR" b="1"/>
              <a:t>Heterogeneidade do Cliente</a:t>
            </a:r>
            <a:r>
              <a:rPr lang="pt-BR"/>
              <a:t>:</a:t>
            </a:r>
            <a:endParaRPr/>
          </a:p>
          <a:p>
            <a:pPr marL="685800" lvl="1" indent="-228600" algn="l" rtl="0">
              <a:lnSpc>
                <a:spcPct val="90000"/>
              </a:lnSpc>
              <a:spcBef>
                <a:spcPts val="500"/>
              </a:spcBef>
              <a:spcAft>
                <a:spcPts val="0"/>
              </a:spcAft>
              <a:buClr>
                <a:schemeClr val="dk1"/>
              </a:buClr>
              <a:buSzPct val="100000"/>
              <a:buChar char="•"/>
            </a:pPr>
            <a:r>
              <a:rPr lang="pt-BR"/>
              <a:t>Dispositivos diversos com capacidades e condições variáveis dificultam a sincronização.</a:t>
            </a:r>
            <a:endParaRPr/>
          </a:p>
          <a:p>
            <a:pPr marL="228600" lvl="0" indent="-228600" algn="l" rtl="0">
              <a:lnSpc>
                <a:spcPct val="90000"/>
              </a:lnSpc>
              <a:spcBef>
                <a:spcPts val="1000"/>
              </a:spcBef>
              <a:spcAft>
                <a:spcPts val="0"/>
              </a:spcAft>
              <a:buClr>
                <a:schemeClr val="dk1"/>
              </a:buClr>
              <a:buSzPct val="100000"/>
              <a:buChar char="•"/>
            </a:pPr>
            <a:r>
              <a:rPr lang="pt-BR" b="1"/>
              <a:t>Restrições de Rede</a:t>
            </a:r>
            <a:r>
              <a:rPr lang="pt-BR"/>
              <a:t>:</a:t>
            </a:r>
            <a:endParaRPr/>
          </a:p>
          <a:p>
            <a:pPr marL="685800" lvl="1" indent="-228600" algn="l" rtl="0">
              <a:lnSpc>
                <a:spcPct val="90000"/>
              </a:lnSpc>
              <a:spcBef>
                <a:spcPts val="500"/>
              </a:spcBef>
              <a:spcAft>
                <a:spcPts val="0"/>
              </a:spcAft>
              <a:buClr>
                <a:schemeClr val="dk1"/>
              </a:buClr>
              <a:buSzPct val="100000"/>
              <a:buChar char="•"/>
            </a:pPr>
            <a:r>
              <a:rPr lang="pt-BR"/>
              <a:t>Latências instáveis e largura de banda limitada afetam o desempenho.</a:t>
            </a:r>
            <a:endParaRPr/>
          </a:p>
          <a:p>
            <a:pPr marL="228600" lvl="0" indent="-228600" algn="l" rtl="0">
              <a:lnSpc>
                <a:spcPct val="90000"/>
              </a:lnSpc>
              <a:spcBef>
                <a:spcPts val="1000"/>
              </a:spcBef>
              <a:spcAft>
                <a:spcPts val="0"/>
              </a:spcAft>
              <a:buClr>
                <a:schemeClr val="dk1"/>
              </a:buClr>
              <a:buSzPct val="100000"/>
              <a:buChar char="•"/>
            </a:pPr>
            <a:r>
              <a:rPr lang="pt-BR" b="1"/>
              <a:t>Escalabilidade</a:t>
            </a:r>
            <a:r>
              <a:rPr lang="pt-BR"/>
              <a:t>:</a:t>
            </a:r>
            <a:endParaRPr/>
          </a:p>
          <a:p>
            <a:pPr marL="685800" lvl="1" indent="-228600" algn="l" rtl="0">
              <a:lnSpc>
                <a:spcPct val="90000"/>
              </a:lnSpc>
              <a:spcBef>
                <a:spcPts val="500"/>
              </a:spcBef>
              <a:spcAft>
                <a:spcPts val="0"/>
              </a:spcAft>
              <a:buClr>
                <a:schemeClr val="dk1"/>
              </a:buClr>
              <a:buSzPct val="100000"/>
              <a:buChar char="•"/>
            </a:pPr>
            <a:r>
              <a:rPr lang="pt-BR"/>
              <a:t>Necessidade de lidar com flutuações no número de dispositivos ativos e evitar sobrecarga no servidor.</a:t>
            </a:r>
            <a:endParaRPr/>
          </a:p>
          <a:p>
            <a:pPr marL="228600" lvl="0" indent="-228600" algn="l" rtl="0">
              <a:lnSpc>
                <a:spcPct val="90000"/>
              </a:lnSpc>
              <a:spcBef>
                <a:spcPts val="1000"/>
              </a:spcBef>
              <a:spcAft>
                <a:spcPts val="0"/>
              </a:spcAft>
              <a:buClr>
                <a:schemeClr val="dk1"/>
              </a:buClr>
              <a:buSzPct val="100000"/>
              <a:buChar char="•"/>
            </a:pPr>
            <a:r>
              <a:rPr lang="pt-BR" b="1"/>
              <a:t>Simulações Limitadas</a:t>
            </a:r>
            <a:r>
              <a:rPr lang="pt-BR"/>
              <a:t>:</a:t>
            </a:r>
            <a:endParaRPr/>
          </a:p>
          <a:p>
            <a:pPr marL="685800" lvl="1" indent="-228600" algn="l" rtl="0">
              <a:lnSpc>
                <a:spcPct val="90000"/>
              </a:lnSpc>
              <a:spcBef>
                <a:spcPts val="500"/>
              </a:spcBef>
              <a:spcAft>
                <a:spcPts val="0"/>
              </a:spcAft>
              <a:buClr>
                <a:schemeClr val="dk1"/>
              </a:buClr>
              <a:buSzPct val="100000"/>
              <a:buChar char="•"/>
            </a:pPr>
            <a:r>
              <a:rPr lang="pt-BR"/>
              <a:t>Simuladores tradicionais enfrentam dificuldades para emular condições reais, como desistências de dispositivos e contenção de recursos.</a:t>
            </a:r>
            <a:endParaRPr/>
          </a:p>
          <a:p>
            <a:pPr marL="228600" lvl="0" indent="-64135" algn="l" rtl="0">
              <a:lnSpc>
                <a:spcPct val="90000"/>
              </a:lnSpc>
              <a:spcBef>
                <a:spcPts val="1000"/>
              </a:spcBef>
              <a:spcAft>
                <a:spcPts val="0"/>
              </a:spcAft>
              <a:buClr>
                <a:schemeClr val="dk1"/>
              </a:buClr>
              <a:buSzPct val="100000"/>
              <a:buNone/>
            </a:pPr>
            <a:endParaRPr/>
          </a:p>
        </p:txBody>
      </p:sp>
      <p:sp>
        <p:nvSpPr>
          <p:cNvPr id="100" name="Google Shape;100;p3"/>
          <p:cNvSpPr/>
          <p:nvPr/>
        </p:nvSpPr>
        <p:spPr>
          <a:xfrm>
            <a:off x="838200" y="5100918"/>
            <a:ext cx="10672482" cy="118334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92;p2">
            <a:extLst>
              <a:ext uri="{FF2B5EF4-FFF2-40B4-BE49-F238E27FC236}">
                <a16:creationId xmlns:a16="http://schemas.microsoft.com/office/drawing/2014/main" id="{A4080628-0639-56F8-BC22-99739FA11636}"/>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15</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t-BR"/>
              <a:t>Proposta</a:t>
            </a:r>
            <a:endParaRPr/>
          </a:p>
        </p:txBody>
      </p:sp>
      <p:sp>
        <p:nvSpPr>
          <p:cNvPr id="106" name="Google Shape;106;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pt-BR" b="1"/>
              <a:t>Modelagem com Redes de Petri Estocásticas (SPN): </a:t>
            </a:r>
            <a:r>
              <a:rPr lang="pt-BR"/>
              <a:t>Simula as dinâmicas do Aprendizado Federado:</a:t>
            </a:r>
            <a:endParaRPr/>
          </a:p>
          <a:p>
            <a:pPr marL="685800" lvl="1" indent="-228600" algn="l" rtl="0">
              <a:lnSpc>
                <a:spcPct val="90000"/>
              </a:lnSpc>
              <a:spcBef>
                <a:spcPts val="500"/>
              </a:spcBef>
              <a:spcAft>
                <a:spcPts val="0"/>
              </a:spcAft>
              <a:buClr>
                <a:schemeClr val="dk1"/>
              </a:buClr>
              <a:buSzPts val="2400"/>
              <a:buChar char="•"/>
            </a:pPr>
            <a:r>
              <a:rPr lang="pt-BR"/>
              <a:t>Participação assíncrona.</a:t>
            </a:r>
            <a:endParaRPr/>
          </a:p>
          <a:p>
            <a:pPr marL="685800" lvl="1" indent="-228600" algn="l" rtl="0">
              <a:lnSpc>
                <a:spcPct val="90000"/>
              </a:lnSpc>
              <a:spcBef>
                <a:spcPts val="500"/>
              </a:spcBef>
              <a:spcAft>
                <a:spcPts val="0"/>
              </a:spcAft>
              <a:buClr>
                <a:schemeClr val="dk1"/>
              </a:buClr>
              <a:buSzPts val="2400"/>
              <a:buChar char="•"/>
            </a:pPr>
            <a:r>
              <a:rPr lang="pt-BR"/>
              <a:t>Desistência de dispositivos.</a:t>
            </a:r>
            <a:endParaRPr/>
          </a:p>
          <a:p>
            <a:pPr marL="685800" lvl="1" indent="-228600" algn="l" rtl="0">
              <a:lnSpc>
                <a:spcPct val="90000"/>
              </a:lnSpc>
              <a:spcBef>
                <a:spcPts val="500"/>
              </a:spcBef>
              <a:spcAft>
                <a:spcPts val="0"/>
              </a:spcAft>
              <a:buClr>
                <a:schemeClr val="dk1"/>
              </a:buClr>
              <a:buSzPts val="2400"/>
              <a:buChar char="•"/>
            </a:pPr>
            <a:r>
              <a:rPr lang="pt-BR"/>
              <a:t>Contenção de recursos.</a:t>
            </a:r>
            <a:endParaRPr/>
          </a:p>
          <a:p>
            <a:pPr marL="228600" lvl="0" indent="-228600" algn="l" rtl="0">
              <a:lnSpc>
                <a:spcPct val="90000"/>
              </a:lnSpc>
              <a:spcBef>
                <a:spcPts val="1000"/>
              </a:spcBef>
              <a:spcAft>
                <a:spcPts val="0"/>
              </a:spcAft>
              <a:buClr>
                <a:schemeClr val="dk1"/>
              </a:buClr>
              <a:buSzPts val="2800"/>
              <a:buChar char="•"/>
            </a:pPr>
            <a:r>
              <a:rPr lang="pt-BR"/>
              <a:t>Possibilidade de alcançar alta escalabilidade de configurações possíveis</a:t>
            </a:r>
            <a:endParaRPr/>
          </a:p>
        </p:txBody>
      </p:sp>
      <p:pic>
        <p:nvPicPr>
          <p:cNvPr id="107" name="Google Shape;107;p4"/>
          <p:cNvPicPr preferRelativeResize="0"/>
          <p:nvPr/>
        </p:nvPicPr>
        <p:blipFill rotWithShape="1">
          <a:blip r:embed="rId3">
            <a:alphaModFix/>
          </a:blip>
          <a:srcRect/>
          <a:stretch/>
        </p:blipFill>
        <p:spPr>
          <a:xfrm>
            <a:off x="6172200" y="2079812"/>
            <a:ext cx="5470576" cy="3308816"/>
          </a:xfrm>
          <a:prstGeom prst="rect">
            <a:avLst/>
          </a:prstGeom>
          <a:noFill/>
          <a:ln>
            <a:noFill/>
          </a:ln>
        </p:spPr>
      </p:pic>
      <p:sp>
        <p:nvSpPr>
          <p:cNvPr id="2" name="Google Shape;92;p2">
            <a:extLst>
              <a:ext uri="{FF2B5EF4-FFF2-40B4-BE49-F238E27FC236}">
                <a16:creationId xmlns:a16="http://schemas.microsoft.com/office/drawing/2014/main" id="{9056F262-A3DB-EDD9-7341-D2B0C80C6E29}"/>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16</a:t>
            </a:fld>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569b0195ba_0_0"/>
          <p:cNvSpPr txBox="1">
            <a:spLocks noGrp="1"/>
          </p:cNvSpPr>
          <p:nvPr>
            <p:ph type="title"/>
          </p:nvPr>
        </p:nvSpPr>
        <p:spPr>
          <a:xfrm>
            <a:off x="717430" y="-48943"/>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pt-BR" dirty="0"/>
              <a:t>Evolução da proposta</a:t>
            </a:r>
            <a:endParaRPr dirty="0"/>
          </a:p>
        </p:txBody>
      </p:sp>
      <p:pic>
        <p:nvPicPr>
          <p:cNvPr id="113" name="Google Shape;113;g3569b0195ba_0_0"/>
          <p:cNvPicPr preferRelativeResize="0"/>
          <p:nvPr/>
        </p:nvPicPr>
        <p:blipFill>
          <a:blip r:embed="rId3">
            <a:alphaModFix/>
          </a:blip>
          <a:stretch>
            <a:fillRect/>
          </a:stretch>
        </p:blipFill>
        <p:spPr>
          <a:xfrm>
            <a:off x="2016692" y="1945439"/>
            <a:ext cx="1245100" cy="1245100"/>
          </a:xfrm>
          <a:prstGeom prst="rect">
            <a:avLst/>
          </a:prstGeom>
          <a:noFill/>
          <a:ln>
            <a:noFill/>
          </a:ln>
        </p:spPr>
      </p:pic>
      <p:pic>
        <p:nvPicPr>
          <p:cNvPr id="114" name="Google Shape;114;g3569b0195ba_0_0"/>
          <p:cNvPicPr preferRelativeResize="0"/>
          <p:nvPr/>
        </p:nvPicPr>
        <p:blipFill>
          <a:blip r:embed="rId4">
            <a:alphaModFix/>
          </a:blip>
          <a:stretch>
            <a:fillRect/>
          </a:stretch>
        </p:blipFill>
        <p:spPr>
          <a:xfrm>
            <a:off x="1173842" y="3489240"/>
            <a:ext cx="685800" cy="763073"/>
          </a:xfrm>
          <a:prstGeom prst="rect">
            <a:avLst/>
          </a:prstGeom>
          <a:noFill/>
          <a:ln>
            <a:noFill/>
          </a:ln>
        </p:spPr>
      </p:pic>
      <p:pic>
        <p:nvPicPr>
          <p:cNvPr id="115" name="Google Shape;115;g3569b0195ba_0_0"/>
          <p:cNvPicPr preferRelativeResize="0"/>
          <p:nvPr/>
        </p:nvPicPr>
        <p:blipFill>
          <a:blip r:embed="rId4">
            <a:alphaModFix/>
          </a:blip>
          <a:stretch>
            <a:fillRect/>
          </a:stretch>
        </p:blipFill>
        <p:spPr>
          <a:xfrm>
            <a:off x="1953867" y="3489240"/>
            <a:ext cx="685800" cy="763073"/>
          </a:xfrm>
          <a:prstGeom prst="rect">
            <a:avLst/>
          </a:prstGeom>
          <a:noFill/>
          <a:ln>
            <a:noFill/>
          </a:ln>
        </p:spPr>
      </p:pic>
      <p:pic>
        <p:nvPicPr>
          <p:cNvPr id="116" name="Google Shape;116;g3569b0195ba_0_0"/>
          <p:cNvPicPr preferRelativeResize="0"/>
          <p:nvPr/>
        </p:nvPicPr>
        <p:blipFill>
          <a:blip r:embed="rId4">
            <a:alphaModFix/>
          </a:blip>
          <a:stretch>
            <a:fillRect/>
          </a:stretch>
        </p:blipFill>
        <p:spPr>
          <a:xfrm>
            <a:off x="2733892" y="3489240"/>
            <a:ext cx="685800" cy="763073"/>
          </a:xfrm>
          <a:prstGeom prst="rect">
            <a:avLst/>
          </a:prstGeom>
          <a:noFill/>
          <a:ln>
            <a:noFill/>
          </a:ln>
        </p:spPr>
      </p:pic>
      <p:pic>
        <p:nvPicPr>
          <p:cNvPr id="117" name="Google Shape;117;g3569b0195ba_0_0"/>
          <p:cNvPicPr preferRelativeResize="0"/>
          <p:nvPr/>
        </p:nvPicPr>
        <p:blipFill>
          <a:blip r:embed="rId4">
            <a:alphaModFix/>
          </a:blip>
          <a:stretch>
            <a:fillRect/>
          </a:stretch>
        </p:blipFill>
        <p:spPr>
          <a:xfrm>
            <a:off x="3513917" y="3489240"/>
            <a:ext cx="685800" cy="763073"/>
          </a:xfrm>
          <a:prstGeom prst="rect">
            <a:avLst/>
          </a:prstGeom>
          <a:noFill/>
          <a:ln>
            <a:noFill/>
          </a:ln>
        </p:spPr>
      </p:pic>
      <p:sp>
        <p:nvSpPr>
          <p:cNvPr id="118" name="Google Shape;118;g3569b0195ba_0_0"/>
          <p:cNvSpPr txBox="1"/>
          <p:nvPr/>
        </p:nvSpPr>
        <p:spPr>
          <a:xfrm>
            <a:off x="345742" y="5008339"/>
            <a:ext cx="458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a:solidFill>
                  <a:schemeClr val="dk1"/>
                </a:solidFill>
                <a:latin typeface="Calibri"/>
                <a:ea typeface="Calibri"/>
                <a:cs typeface="Calibri"/>
                <a:sym typeface="Calibri"/>
              </a:rPr>
              <a:t>Validação feita para o SBRC’25</a:t>
            </a:r>
            <a:endParaRPr sz="2800">
              <a:solidFill>
                <a:schemeClr val="dk1"/>
              </a:solidFill>
              <a:latin typeface="Calibri"/>
              <a:ea typeface="Calibri"/>
              <a:cs typeface="Calibri"/>
              <a:sym typeface="Calibri"/>
            </a:endParaRPr>
          </a:p>
        </p:txBody>
      </p:sp>
      <p:pic>
        <p:nvPicPr>
          <p:cNvPr id="119" name="Google Shape;119;g3569b0195ba_0_0"/>
          <p:cNvPicPr preferRelativeResize="0"/>
          <p:nvPr/>
        </p:nvPicPr>
        <p:blipFill>
          <a:blip r:embed="rId5">
            <a:alphaModFix/>
          </a:blip>
          <a:stretch>
            <a:fillRect/>
          </a:stretch>
        </p:blipFill>
        <p:spPr>
          <a:xfrm>
            <a:off x="5853992" y="1587364"/>
            <a:ext cx="6004350" cy="3002175"/>
          </a:xfrm>
          <a:prstGeom prst="rect">
            <a:avLst/>
          </a:prstGeom>
          <a:noFill/>
          <a:ln>
            <a:noFill/>
          </a:ln>
        </p:spPr>
      </p:pic>
      <p:sp>
        <p:nvSpPr>
          <p:cNvPr id="120" name="Google Shape;120;g3569b0195ba_0_0"/>
          <p:cNvSpPr txBox="1"/>
          <p:nvPr/>
        </p:nvSpPr>
        <p:spPr>
          <a:xfrm>
            <a:off x="6968367" y="4589539"/>
            <a:ext cx="4587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a:solidFill>
                  <a:schemeClr val="dk1"/>
                </a:solidFill>
                <a:latin typeface="Calibri"/>
                <a:ea typeface="Calibri"/>
                <a:cs typeface="Calibri"/>
                <a:sym typeface="Calibri"/>
              </a:rPr>
              <a:t>Nova validação na AWS visando usar um número maior de clientes</a:t>
            </a:r>
            <a:endParaRPr sz="2800">
              <a:solidFill>
                <a:schemeClr val="dk1"/>
              </a:solidFill>
              <a:latin typeface="Calibri"/>
              <a:ea typeface="Calibri"/>
              <a:cs typeface="Calibri"/>
              <a:sym typeface="Calibri"/>
            </a:endParaRPr>
          </a:p>
        </p:txBody>
      </p:sp>
      <p:cxnSp>
        <p:nvCxnSpPr>
          <p:cNvPr id="121" name="Google Shape;121;g3569b0195ba_0_0"/>
          <p:cNvCxnSpPr/>
          <p:nvPr/>
        </p:nvCxnSpPr>
        <p:spPr>
          <a:xfrm>
            <a:off x="5485842" y="951164"/>
            <a:ext cx="0" cy="5117400"/>
          </a:xfrm>
          <a:prstGeom prst="straightConnector1">
            <a:avLst/>
          </a:prstGeom>
          <a:noFill/>
          <a:ln w="76200" cap="flat" cmpd="sng">
            <a:solidFill>
              <a:schemeClr val="dk2"/>
            </a:solidFill>
            <a:prstDash val="solid"/>
            <a:round/>
            <a:headEnd type="none" w="med" len="med"/>
            <a:tailEnd type="none" w="med" len="med"/>
          </a:ln>
        </p:spPr>
      </p:cxnSp>
      <p:sp>
        <p:nvSpPr>
          <p:cNvPr id="2" name="Rectangle 1">
            <a:extLst>
              <a:ext uri="{FF2B5EF4-FFF2-40B4-BE49-F238E27FC236}">
                <a16:creationId xmlns:a16="http://schemas.microsoft.com/office/drawing/2014/main" id="{1B26CDD7-C1AB-74C0-760A-1D19E94C1651}"/>
              </a:ext>
            </a:extLst>
          </p:cNvPr>
          <p:cNvSpPr>
            <a:spLocks noChangeArrowheads="1"/>
          </p:cNvSpPr>
          <p:nvPr/>
        </p:nvSpPr>
        <p:spPr bwMode="auto">
          <a:xfrm>
            <a:off x="312493" y="6278534"/>
            <a:ext cx="11298662" cy="553998"/>
          </a:xfrm>
          <a:prstGeom prst="rect">
            <a:avLst/>
          </a:prstGeom>
          <a:solidFill>
            <a:srgbClr val="F5FAF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BR" sz="1200" b="1" dirty="0">
                <a:solidFill>
                  <a:srgbClr val="4D4D4D"/>
                </a:solidFill>
                <a:latin typeface="Open Sans" panose="020B0606030504020204" pitchFamily="34" charset="0"/>
              </a:rPr>
              <a:t>Uma </a:t>
            </a:r>
            <a:r>
              <a:rPr lang="en-US" altLang="en-BR" sz="1200" b="1" dirty="0" err="1">
                <a:solidFill>
                  <a:srgbClr val="4D4D4D"/>
                </a:solidFill>
                <a:latin typeface="Open Sans" panose="020B0606030504020204" pitchFamily="34" charset="0"/>
              </a:rPr>
              <a:t>Perspectiva</a:t>
            </a:r>
            <a:r>
              <a:rPr lang="en-US" altLang="en-BR" sz="1200" b="1" dirty="0">
                <a:solidFill>
                  <a:srgbClr val="4D4D4D"/>
                </a:solidFill>
                <a:latin typeface="Open Sans" panose="020B0606030504020204" pitchFamily="34" charset="0"/>
              </a:rPr>
              <a:t> </a:t>
            </a:r>
            <a:r>
              <a:rPr lang="en-US" altLang="en-BR" sz="1200" b="1" dirty="0" err="1">
                <a:solidFill>
                  <a:srgbClr val="4D4D4D"/>
                </a:solidFill>
                <a:latin typeface="Open Sans" panose="020B0606030504020204" pitchFamily="34" charset="0"/>
              </a:rPr>
              <a:t>Analítica</a:t>
            </a:r>
            <a:r>
              <a:rPr lang="en-US" altLang="en-BR" sz="1200" b="1" dirty="0">
                <a:solidFill>
                  <a:srgbClr val="4D4D4D"/>
                </a:solidFill>
                <a:latin typeface="Open Sans" panose="020B0606030504020204" pitchFamily="34" charset="0"/>
              </a:rPr>
              <a:t> para </a:t>
            </a:r>
            <a:r>
              <a:rPr lang="en-US" altLang="en-BR" sz="1200" b="1" dirty="0" err="1">
                <a:solidFill>
                  <a:srgbClr val="4D4D4D"/>
                </a:solidFill>
                <a:latin typeface="Open Sans" panose="020B0606030504020204" pitchFamily="34" charset="0"/>
              </a:rPr>
              <a:t>Avaliação</a:t>
            </a:r>
            <a:r>
              <a:rPr lang="en-US" altLang="en-BR" sz="1200" b="1" dirty="0">
                <a:solidFill>
                  <a:srgbClr val="4D4D4D"/>
                </a:solidFill>
                <a:latin typeface="Open Sans" panose="020B0606030504020204" pitchFamily="34" charset="0"/>
              </a:rPr>
              <a:t> de </a:t>
            </a:r>
            <a:r>
              <a:rPr lang="en-US" altLang="en-BR" sz="1200" b="1" dirty="0" err="1">
                <a:solidFill>
                  <a:srgbClr val="4D4D4D"/>
                </a:solidFill>
                <a:latin typeface="Open Sans" panose="020B0606030504020204" pitchFamily="34" charset="0"/>
              </a:rPr>
              <a:t>Desempenho</a:t>
            </a:r>
            <a:r>
              <a:rPr lang="en-US" altLang="en-BR" sz="1200" b="1" dirty="0">
                <a:solidFill>
                  <a:srgbClr val="4D4D4D"/>
                </a:solidFill>
                <a:latin typeface="Open Sans" panose="020B0606030504020204" pitchFamily="34" charset="0"/>
              </a:rPr>
              <a:t> no </a:t>
            </a:r>
            <a:r>
              <a:rPr lang="en-US" altLang="en-BR" sz="1200" b="1" dirty="0" err="1">
                <a:solidFill>
                  <a:srgbClr val="4D4D4D"/>
                </a:solidFill>
                <a:latin typeface="Open Sans" panose="020B0606030504020204" pitchFamily="34" charset="0"/>
              </a:rPr>
              <a:t>Aprendizado</a:t>
            </a:r>
            <a:r>
              <a:rPr lang="en-US" altLang="en-BR" sz="1200" b="1" dirty="0">
                <a:solidFill>
                  <a:srgbClr val="4D4D4D"/>
                </a:solidFill>
                <a:latin typeface="Open Sans" panose="020B0606030504020204" pitchFamily="34" charset="0"/>
              </a:rPr>
              <a:t> </a:t>
            </a:r>
            <a:r>
              <a:rPr lang="en-US" altLang="en-BR" sz="1200" b="1" dirty="0" err="1">
                <a:solidFill>
                  <a:srgbClr val="4D4D4D"/>
                </a:solidFill>
                <a:latin typeface="Open Sans" panose="020B0606030504020204" pitchFamily="34" charset="0"/>
              </a:rPr>
              <a:t>Federado</a:t>
            </a:r>
            <a:r>
              <a:rPr lang="en-US" altLang="en-BR" sz="1200" b="1" dirty="0">
                <a:solidFill>
                  <a:srgbClr val="4D4D4D"/>
                </a:solidFill>
                <a:latin typeface="Open Sans" panose="020B0606030504020204" pitchFamily="34" charset="0"/>
              </a:rPr>
              <a:t> </a:t>
            </a:r>
          </a:p>
          <a:p>
            <a:pPr lvl="0" algn="just"/>
            <a:r>
              <a:rPr lang="en-US" altLang="en-BR" sz="1200" dirty="0">
                <a:solidFill>
                  <a:srgbClr val="4D4D4D"/>
                </a:solidFill>
                <a:latin typeface="Open Sans" panose="020B0606030504020204" pitchFamily="34" charset="0"/>
              </a:rPr>
              <a:t>Francisco Airton Silva (UFPI), Allan Mariano de Souza (UNICAMP), Iago Almeida (UFPI), Eduardo Coelho Cerqueira (UFPA), Luiz Fernando Bittencourt (UNICAMP), Denis Rosário (UFPA)</a:t>
            </a:r>
            <a:endParaRPr kumimoji="0" lang="en-BR" altLang="en-BR" sz="1800" i="0" u="none" strike="noStrike" cap="none" normalizeH="0" baseline="0" dirty="0">
              <a:ln>
                <a:noFill/>
              </a:ln>
              <a:solidFill>
                <a:schemeClr val="tx1"/>
              </a:solidFill>
              <a:effectLst/>
              <a:latin typeface="Arial" panose="020B0604020202020204" pitchFamily="34" charset="0"/>
            </a:endParaRPr>
          </a:p>
        </p:txBody>
      </p:sp>
      <p:sp>
        <p:nvSpPr>
          <p:cNvPr id="3" name="AutoShape 2" descr="PDF">
            <a:hlinkClick r:id="rId6"/>
            <a:extLst>
              <a:ext uri="{FF2B5EF4-FFF2-40B4-BE49-F238E27FC236}">
                <a16:creationId xmlns:a16="http://schemas.microsoft.com/office/drawing/2014/main" id="{C231E08A-032E-14E7-EA04-2A24285DA498}"/>
              </a:ext>
            </a:extLst>
          </p:cNvPr>
          <p:cNvSpPr>
            <a:spLocks noChangeAspect="1" noChangeArrowheads="1"/>
          </p:cNvSpPr>
          <p:nvPr/>
        </p:nvSpPr>
        <p:spPr bwMode="auto">
          <a:xfrm>
            <a:off x="6453068" y="-65060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Google Shape;92;p2">
            <a:extLst>
              <a:ext uri="{FF2B5EF4-FFF2-40B4-BE49-F238E27FC236}">
                <a16:creationId xmlns:a16="http://schemas.microsoft.com/office/drawing/2014/main" id="{40C1B7CA-9DF1-D47E-AD50-D660B757FDE4}"/>
              </a:ext>
            </a:extLst>
          </p:cNvPr>
          <p:cNvSpPr>
            <a:spLocks noGrp="1"/>
          </p:cNvSpPr>
          <p:nvPr>
            <p:ph type="sldNum" idx="12"/>
          </p:nvPr>
        </p:nvSpPr>
        <p:spPr>
          <a:xfrm>
            <a:off x="1157441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17</a:t>
            </a:fld>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4A5E-27CD-7A05-B844-C0F92893F04C}"/>
              </a:ext>
            </a:extLst>
          </p:cNvPr>
          <p:cNvSpPr>
            <a:spLocks noGrp="1"/>
          </p:cNvSpPr>
          <p:nvPr>
            <p:ph type="title"/>
          </p:nvPr>
        </p:nvSpPr>
        <p:spPr/>
        <p:txBody>
          <a:bodyPr>
            <a:normAutofit fontScale="90000"/>
          </a:bodyPr>
          <a:lstStyle/>
          <a:p>
            <a:r>
              <a:rPr lang="en-US" sz="3600" dirty="0"/>
              <a:t>P4eBalancer: Leveraging P4 and </a:t>
            </a:r>
            <a:r>
              <a:rPr lang="en-US" sz="3600" dirty="0" err="1"/>
              <a:t>eBPF</a:t>
            </a:r>
            <a:r>
              <a:rPr lang="en-US" sz="3600" dirty="0"/>
              <a:t> for Optimized Load Balancing with Network and Host Insights</a:t>
            </a:r>
            <a:br>
              <a:rPr lang="en-US" sz="3600" dirty="0"/>
            </a:br>
            <a:r>
              <a:rPr lang="en-US" sz="2400" dirty="0"/>
              <a:t>Alberto Schaeffer (UFRGS)</a:t>
            </a:r>
            <a:endParaRPr lang="en-BR" sz="2400" dirty="0"/>
          </a:p>
        </p:txBody>
      </p:sp>
      <p:sp>
        <p:nvSpPr>
          <p:cNvPr id="3" name="Content Placeholder 2">
            <a:extLst>
              <a:ext uri="{FF2B5EF4-FFF2-40B4-BE49-F238E27FC236}">
                <a16:creationId xmlns:a16="http://schemas.microsoft.com/office/drawing/2014/main" id="{494CFA07-E15F-0207-1970-528C0E30E8A2}"/>
              </a:ext>
            </a:extLst>
          </p:cNvPr>
          <p:cNvSpPr>
            <a:spLocks noGrp="1"/>
          </p:cNvSpPr>
          <p:nvPr>
            <p:ph idx="1"/>
          </p:nvPr>
        </p:nvSpPr>
        <p:spPr>
          <a:xfrm>
            <a:off x="838199" y="1825624"/>
            <a:ext cx="9654916" cy="3720737"/>
          </a:xfrm>
        </p:spPr>
        <p:txBody>
          <a:bodyPr>
            <a:noAutofit/>
          </a:bodyPr>
          <a:lstStyle/>
          <a:p>
            <a:r>
              <a:rPr lang="en-US" dirty="0"/>
              <a:t>P4eBalancer: load balancing system based on information from the network and end-servers in a decentralized manner</a:t>
            </a:r>
          </a:p>
          <a:p>
            <a:pPr lvl="1"/>
            <a:r>
              <a:rPr lang="en-US" sz="2600" dirty="0"/>
              <a:t>Intelligent Control Plane</a:t>
            </a:r>
          </a:p>
          <a:p>
            <a:pPr lvl="2"/>
            <a:r>
              <a:rPr lang="en-US" sz="2400" dirty="0"/>
              <a:t>Receives the telemetry information and </a:t>
            </a:r>
            <a:br>
              <a:rPr lang="en-US" sz="2400" dirty="0"/>
            </a:br>
            <a:r>
              <a:rPr lang="en-US" sz="2400" dirty="0"/>
              <a:t>applies a RL agent to select the top-k best </a:t>
            </a:r>
            <a:br>
              <a:rPr lang="en-US" sz="2400" dirty="0"/>
            </a:br>
            <a:r>
              <a:rPr lang="en-US" sz="2400" dirty="0"/>
              <a:t>paths</a:t>
            </a:r>
          </a:p>
          <a:p>
            <a:pPr lvl="1"/>
            <a:r>
              <a:rPr lang="en-US" sz="2600" dirty="0"/>
              <a:t>Reactive Data Plane</a:t>
            </a:r>
          </a:p>
          <a:p>
            <a:pPr lvl="2"/>
            <a:r>
              <a:rPr lang="en-US" sz="2400" dirty="0"/>
              <a:t>Stores the latest metrics for the installed </a:t>
            </a:r>
            <a:br>
              <a:rPr lang="en-US" sz="2400" dirty="0"/>
            </a:br>
            <a:r>
              <a:rPr lang="en-US" sz="2400" dirty="0"/>
              <a:t>top-k paths and reacts quickly as network or </a:t>
            </a:r>
            <a:br>
              <a:rPr lang="en-US" sz="2400" dirty="0"/>
            </a:br>
            <a:r>
              <a:rPr lang="en-US" sz="2400" dirty="0"/>
              <a:t>server conditions changes</a:t>
            </a:r>
          </a:p>
        </p:txBody>
      </p:sp>
      <p:sp>
        <p:nvSpPr>
          <p:cNvPr id="4" name="Google Shape;221;g1e22fae6f32_0_87">
            <a:extLst>
              <a:ext uri="{FF2B5EF4-FFF2-40B4-BE49-F238E27FC236}">
                <a16:creationId xmlns:a16="http://schemas.microsoft.com/office/drawing/2014/main" id="{580B6FF2-2CB6-794F-DACB-C5F9370B7969}"/>
              </a:ext>
            </a:extLst>
          </p:cNvPr>
          <p:cNvSpPr/>
          <p:nvPr/>
        </p:nvSpPr>
        <p:spPr>
          <a:xfrm>
            <a:off x="675236" y="5765405"/>
            <a:ext cx="8470500" cy="802996"/>
          </a:xfrm>
          <a:prstGeom prst="rect">
            <a:avLst/>
          </a:prstGeom>
          <a:solidFill>
            <a:srgbClr val="C9DAF8"/>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pt-BR" sz="2200" b="1" i="0" u="none" strike="noStrike" cap="none" dirty="0" err="1">
                <a:solidFill>
                  <a:schemeClr val="dk2"/>
                </a:solidFill>
                <a:latin typeface="Roboto"/>
                <a:ea typeface="Roboto"/>
                <a:cs typeface="Roboto"/>
                <a:sym typeface="Roboto"/>
              </a:rPr>
              <a:t>Main</a:t>
            </a:r>
            <a:r>
              <a:rPr lang="pt-BR" sz="2200" b="1" i="0" u="none" strike="noStrike" cap="none" dirty="0">
                <a:solidFill>
                  <a:schemeClr val="dk2"/>
                </a:solidFill>
                <a:latin typeface="Roboto"/>
                <a:ea typeface="Roboto"/>
                <a:cs typeface="Roboto"/>
                <a:sym typeface="Roboto"/>
              </a:rPr>
              <a:t> insight:</a:t>
            </a:r>
            <a:r>
              <a:rPr lang="pt-BR" sz="2200" b="0" i="0" u="none" strike="noStrike" cap="none" dirty="0">
                <a:solidFill>
                  <a:schemeClr val="dk2"/>
                </a:solidFill>
                <a:latin typeface="Roboto"/>
                <a:ea typeface="Roboto"/>
                <a:cs typeface="Roboto"/>
                <a:sym typeface="Roboto"/>
              </a:rPr>
              <a:t> </a:t>
            </a:r>
            <a:r>
              <a:rPr lang="pt-BR" sz="2200" dirty="0">
                <a:solidFill>
                  <a:schemeClr val="dk2"/>
                </a:solidFill>
                <a:latin typeface="Roboto"/>
                <a:ea typeface="Roboto"/>
                <a:cs typeface="Roboto"/>
                <a:sym typeface="Roboto"/>
              </a:rPr>
              <a:t>Combine network </a:t>
            </a:r>
            <a:r>
              <a:rPr lang="pt-BR" sz="2200" dirty="0" err="1">
                <a:solidFill>
                  <a:schemeClr val="dk2"/>
                </a:solidFill>
                <a:latin typeface="Roboto"/>
                <a:ea typeface="Roboto"/>
                <a:cs typeface="Roboto"/>
                <a:sym typeface="Roboto"/>
              </a:rPr>
              <a:t>and</a:t>
            </a:r>
            <a:r>
              <a:rPr lang="pt-BR" sz="2200" dirty="0">
                <a:solidFill>
                  <a:schemeClr val="dk2"/>
                </a:solidFill>
                <a:latin typeface="Roboto"/>
                <a:ea typeface="Roboto"/>
                <a:cs typeface="Roboto"/>
                <a:sym typeface="Roboto"/>
              </a:rPr>
              <a:t> </a:t>
            </a:r>
            <a:r>
              <a:rPr lang="pt-BR" sz="2200" dirty="0" err="1">
                <a:solidFill>
                  <a:schemeClr val="dk2"/>
                </a:solidFill>
                <a:latin typeface="Roboto"/>
                <a:ea typeface="Roboto"/>
                <a:cs typeface="Roboto"/>
                <a:sym typeface="Roboto"/>
              </a:rPr>
              <a:t>end</a:t>
            </a:r>
            <a:r>
              <a:rPr lang="pt-BR" sz="2200" dirty="0">
                <a:solidFill>
                  <a:schemeClr val="dk2"/>
                </a:solidFill>
                <a:latin typeface="Roboto"/>
                <a:ea typeface="Roboto"/>
                <a:cs typeface="Roboto"/>
                <a:sym typeface="Roboto"/>
              </a:rPr>
              <a:t>-host </a:t>
            </a:r>
            <a:r>
              <a:rPr lang="pt-BR" sz="2200" dirty="0" err="1">
                <a:solidFill>
                  <a:schemeClr val="dk2"/>
                </a:solidFill>
                <a:latin typeface="Roboto"/>
                <a:ea typeface="Roboto"/>
                <a:cs typeface="Roboto"/>
                <a:sym typeface="Roboto"/>
              </a:rPr>
              <a:t>metrics</a:t>
            </a:r>
            <a:r>
              <a:rPr lang="pt-BR" sz="2200" dirty="0">
                <a:solidFill>
                  <a:schemeClr val="dk2"/>
                </a:solidFill>
                <a:latin typeface="Roboto"/>
                <a:ea typeface="Roboto"/>
                <a:cs typeface="Roboto"/>
                <a:sym typeface="Roboto"/>
              </a:rPr>
              <a:t> for more </a:t>
            </a:r>
            <a:r>
              <a:rPr lang="pt-BR" sz="2200" dirty="0" err="1">
                <a:solidFill>
                  <a:schemeClr val="dk2"/>
                </a:solidFill>
                <a:latin typeface="Roboto"/>
                <a:ea typeface="Roboto"/>
                <a:cs typeface="Roboto"/>
                <a:sym typeface="Roboto"/>
              </a:rPr>
              <a:t>informed</a:t>
            </a:r>
            <a:r>
              <a:rPr lang="pt-BR" sz="2200" dirty="0">
                <a:solidFill>
                  <a:schemeClr val="dk2"/>
                </a:solidFill>
                <a:latin typeface="Roboto"/>
                <a:ea typeface="Roboto"/>
                <a:cs typeface="Roboto"/>
                <a:sym typeface="Roboto"/>
              </a:rPr>
              <a:t> </a:t>
            </a:r>
            <a:r>
              <a:rPr lang="pt-BR" sz="2200" dirty="0" err="1">
                <a:solidFill>
                  <a:schemeClr val="dk2"/>
                </a:solidFill>
                <a:latin typeface="Roboto"/>
                <a:ea typeface="Roboto"/>
                <a:cs typeface="Roboto"/>
                <a:sym typeface="Roboto"/>
              </a:rPr>
              <a:t>load</a:t>
            </a:r>
            <a:r>
              <a:rPr lang="pt-BR" sz="2200" dirty="0">
                <a:solidFill>
                  <a:schemeClr val="dk2"/>
                </a:solidFill>
                <a:latin typeface="Roboto"/>
                <a:ea typeface="Roboto"/>
                <a:cs typeface="Roboto"/>
                <a:sym typeface="Roboto"/>
              </a:rPr>
              <a:t> </a:t>
            </a:r>
            <a:r>
              <a:rPr lang="pt-BR" sz="2200" dirty="0" err="1">
                <a:solidFill>
                  <a:schemeClr val="dk2"/>
                </a:solidFill>
                <a:latin typeface="Roboto"/>
                <a:ea typeface="Roboto"/>
                <a:cs typeface="Roboto"/>
                <a:sym typeface="Roboto"/>
              </a:rPr>
              <a:t>balancing</a:t>
            </a:r>
            <a:r>
              <a:rPr lang="pt-BR" sz="2200" dirty="0">
                <a:solidFill>
                  <a:schemeClr val="dk2"/>
                </a:solidFill>
                <a:latin typeface="Roboto"/>
                <a:ea typeface="Roboto"/>
                <a:cs typeface="Roboto"/>
                <a:sym typeface="Roboto"/>
              </a:rPr>
              <a:t> </a:t>
            </a:r>
            <a:r>
              <a:rPr lang="pt-BR" sz="2200" dirty="0" err="1">
                <a:solidFill>
                  <a:schemeClr val="dk2"/>
                </a:solidFill>
                <a:latin typeface="Roboto"/>
                <a:ea typeface="Roboto"/>
                <a:cs typeface="Roboto"/>
                <a:sym typeface="Roboto"/>
              </a:rPr>
              <a:t>decisions</a:t>
            </a:r>
            <a:endParaRPr sz="2200" dirty="0">
              <a:solidFill>
                <a:schemeClr val="dk2"/>
              </a:solidFill>
              <a:latin typeface="Roboto"/>
              <a:ea typeface="Roboto"/>
              <a:cs typeface="Roboto"/>
              <a:sym typeface="Roboto"/>
            </a:endParaRPr>
          </a:p>
        </p:txBody>
      </p:sp>
      <p:pic>
        <p:nvPicPr>
          <p:cNvPr id="5" name="Google Shape;265;g2d46b0fbcaa_0_0">
            <a:extLst>
              <a:ext uri="{FF2B5EF4-FFF2-40B4-BE49-F238E27FC236}">
                <a16:creationId xmlns:a16="http://schemas.microsoft.com/office/drawing/2014/main" id="{43CC0381-324B-59EF-44E8-CEE29C514FBB}"/>
              </a:ext>
            </a:extLst>
          </p:cNvPr>
          <p:cNvPicPr preferRelativeResize="0"/>
          <p:nvPr/>
        </p:nvPicPr>
        <p:blipFill>
          <a:blip r:embed="rId3">
            <a:alphaModFix/>
          </a:blip>
          <a:stretch>
            <a:fillRect/>
          </a:stretch>
        </p:blipFill>
        <p:spPr>
          <a:xfrm>
            <a:off x="8045632" y="2715962"/>
            <a:ext cx="3784849" cy="2865126"/>
          </a:xfrm>
          <a:prstGeom prst="rect">
            <a:avLst/>
          </a:prstGeom>
          <a:noFill/>
          <a:ln>
            <a:noFill/>
          </a:ln>
        </p:spPr>
      </p:pic>
      <p:sp>
        <p:nvSpPr>
          <p:cNvPr id="6" name="Google Shape;92;p2">
            <a:extLst>
              <a:ext uri="{FF2B5EF4-FFF2-40B4-BE49-F238E27FC236}">
                <a16:creationId xmlns:a16="http://schemas.microsoft.com/office/drawing/2014/main" id="{5713DD95-F83E-03CA-A50D-6D5F9D5139DD}"/>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18</a:t>
            </a:fld>
            <a:endParaRPr dirty="0"/>
          </a:p>
        </p:txBody>
      </p:sp>
    </p:spTree>
    <p:extLst>
      <p:ext uri="{BB962C8B-B14F-4D97-AF65-F5344CB8AC3E}">
        <p14:creationId xmlns:p14="http://schemas.microsoft.com/office/powerpoint/2010/main" val="1143463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04C533-7E56-01F2-52C1-45D6ACFDC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763585-66F0-87ED-70A7-6A7E0EDA1787}"/>
              </a:ext>
            </a:extLst>
          </p:cNvPr>
          <p:cNvSpPr>
            <a:spLocks noGrp="1"/>
          </p:cNvSpPr>
          <p:nvPr>
            <p:ph type="title"/>
          </p:nvPr>
        </p:nvSpPr>
        <p:spPr/>
        <p:txBody>
          <a:bodyPr>
            <a:normAutofit/>
          </a:bodyPr>
          <a:lstStyle/>
          <a:p>
            <a:r>
              <a:rPr lang="en-US" sz="3600" dirty="0"/>
              <a:t>P4eBalancer Design - Monitoring System</a:t>
            </a:r>
            <a:endParaRPr lang="en-BR" sz="3600" dirty="0"/>
          </a:p>
        </p:txBody>
      </p:sp>
      <p:sp>
        <p:nvSpPr>
          <p:cNvPr id="3" name="Content Placeholder 2">
            <a:extLst>
              <a:ext uri="{FF2B5EF4-FFF2-40B4-BE49-F238E27FC236}">
                <a16:creationId xmlns:a16="http://schemas.microsoft.com/office/drawing/2014/main" id="{94421A5E-2F31-04E1-58B5-8F8258DC0122}"/>
              </a:ext>
            </a:extLst>
          </p:cNvPr>
          <p:cNvSpPr>
            <a:spLocks noGrp="1"/>
          </p:cNvSpPr>
          <p:nvPr>
            <p:ph idx="1"/>
          </p:nvPr>
        </p:nvSpPr>
        <p:spPr>
          <a:xfrm>
            <a:off x="838199" y="1825624"/>
            <a:ext cx="7087511" cy="3720737"/>
          </a:xfrm>
        </p:spPr>
        <p:txBody>
          <a:bodyPr>
            <a:noAutofit/>
          </a:bodyPr>
          <a:lstStyle/>
          <a:p>
            <a:r>
              <a:rPr lang="en-US" dirty="0"/>
              <a:t>Switch:</a:t>
            </a:r>
          </a:p>
          <a:p>
            <a:pPr lvl="1"/>
            <a:r>
              <a:rPr lang="en-US" sz="2600" dirty="0"/>
              <a:t>Adds an INT header</a:t>
            </a:r>
          </a:p>
          <a:p>
            <a:pPr lvl="1"/>
            <a:r>
              <a:rPr lang="en-US" sz="2600" dirty="0"/>
              <a:t>Telemetry to INT Engine</a:t>
            </a:r>
          </a:p>
          <a:p>
            <a:r>
              <a:rPr lang="en-US" dirty="0"/>
              <a:t>Host:</a:t>
            </a:r>
          </a:p>
          <a:p>
            <a:pPr lvl="1"/>
            <a:r>
              <a:rPr lang="en-US" sz="2600" dirty="0" err="1"/>
              <a:t>eBPF</a:t>
            </a:r>
            <a:r>
              <a:rPr lang="en-US" sz="2600" dirty="0"/>
              <a:t> XDP hook to parse and </a:t>
            </a:r>
            <a:br>
              <a:rPr lang="en-US" sz="2600" dirty="0"/>
            </a:br>
            <a:r>
              <a:rPr lang="en-US" sz="2600" dirty="0"/>
              <a:t>extract the INT headers</a:t>
            </a:r>
          </a:p>
          <a:p>
            <a:pPr lvl="1"/>
            <a:r>
              <a:rPr lang="en-US" sz="2600" dirty="0"/>
              <a:t>Obtain information about  the </a:t>
            </a:r>
            <a:br>
              <a:rPr lang="en-US" sz="2600" dirty="0"/>
            </a:br>
            <a:r>
              <a:rPr lang="en-US" sz="2600" dirty="0"/>
              <a:t>server status</a:t>
            </a:r>
          </a:p>
          <a:p>
            <a:pPr lvl="1"/>
            <a:r>
              <a:rPr lang="en-US" sz="2600" dirty="0" err="1"/>
              <a:t>eBPF</a:t>
            </a:r>
            <a:r>
              <a:rPr lang="en-US" sz="2600" dirty="0"/>
              <a:t> TC hook putting everything back</a:t>
            </a:r>
          </a:p>
          <a:p>
            <a:endParaRPr lang="en-US" sz="2600" dirty="0"/>
          </a:p>
        </p:txBody>
      </p:sp>
      <p:pic>
        <p:nvPicPr>
          <p:cNvPr id="6" name="Google Shape;274;g34b3b968981_0_58">
            <a:extLst>
              <a:ext uri="{FF2B5EF4-FFF2-40B4-BE49-F238E27FC236}">
                <a16:creationId xmlns:a16="http://schemas.microsoft.com/office/drawing/2014/main" id="{9150CB89-2784-4019-4B49-FEA39DF02E73}"/>
              </a:ext>
            </a:extLst>
          </p:cNvPr>
          <p:cNvPicPr preferRelativeResize="0"/>
          <p:nvPr/>
        </p:nvPicPr>
        <p:blipFill rotWithShape="1">
          <a:blip r:embed="rId3">
            <a:alphaModFix/>
          </a:blip>
          <a:srcRect/>
          <a:stretch/>
        </p:blipFill>
        <p:spPr>
          <a:xfrm>
            <a:off x="6205928" y="2035486"/>
            <a:ext cx="5722899" cy="3014881"/>
          </a:xfrm>
          <a:prstGeom prst="rect">
            <a:avLst/>
          </a:prstGeom>
          <a:noFill/>
          <a:ln>
            <a:noFill/>
          </a:ln>
        </p:spPr>
      </p:pic>
      <p:sp>
        <p:nvSpPr>
          <p:cNvPr id="4" name="Google Shape;92;p2">
            <a:extLst>
              <a:ext uri="{FF2B5EF4-FFF2-40B4-BE49-F238E27FC236}">
                <a16:creationId xmlns:a16="http://schemas.microsoft.com/office/drawing/2014/main" id="{0D758D33-A39F-C98F-AFA1-D51951CBC4C6}"/>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19</a:t>
            </a:fld>
            <a:endParaRPr dirty="0"/>
          </a:p>
        </p:txBody>
      </p:sp>
    </p:spTree>
    <p:extLst>
      <p:ext uri="{BB962C8B-B14F-4D97-AF65-F5344CB8AC3E}">
        <p14:creationId xmlns:p14="http://schemas.microsoft.com/office/powerpoint/2010/main" val="680938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0E79-7160-7E95-E794-8B8432529D09}"/>
              </a:ext>
            </a:extLst>
          </p:cNvPr>
          <p:cNvSpPr>
            <a:spLocks noGrp="1"/>
          </p:cNvSpPr>
          <p:nvPr>
            <p:ph type="title"/>
          </p:nvPr>
        </p:nvSpPr>
        <p:spPr>
          <a:xfrm>
            <a:off x="729712" y="0"/>
            <a:ext cx="10515600" cy="1325563"/>
          </a:xfrm>
        </p:spPr>
        <p:txBody>
          <a:bodyPr/>
          <a:lstStyle/>
          <a:p>
            <a:r>
              <a:rPr lang="en-US" dirty="0" err="1"/>
              <a:t>Participantes</a:t>
            </a:r>
            <a:endParaRPr lang="en-US" dirty="0"/>
          </a:p>
        </p:txBody>
      </p:sp>
      <p:graphicFrame>
        <p:nvGraphicFramePr>
          <p:cNvPr id="8" name="Content Placeholder 7">
            <a:extLst>
              <a:ext uri="{FF2B5EF4-FFF2-40B4-BE49-F238E27FC236}">
                <a16:creationId xmlns:a16="http://schemas.microsoft.com/office/drawing/2014/main" id="{D5BC73E0-D7DD-D996-1A13-612CEC90B523}"/>
              </a:ext>
            </a:extLst>
          </p:cNvPr>
          <p:cNvGraphicFramePr>
            <a:graphicFrameLocks noGrp="1"/>
          </p:cNvGraphicFramePr>
          <p:nvPr>
            <p:ph idx="1"/>
            <p:extLst>
              <p:ext uri="{D42A27DB-BD31-4B8C-83A1-F6EECF244321}">
                <p14:modId xmlns:p14="http://schemas.microsoft.com/office/powerpoint/2010/main" val="1662581565"/>
              </p:ext>
            </p:extLst>
          </p:nvPr>
        </p:nvGraphicFramePr>
        <p:xfrm>
          <a:off x="4440680" y="272575"/>
          <a:ext cx="3540948" cy="6312850"/>
        </p:xfrm>
        <a:graphic>
          <a:graphicData uri="http://schemas.openxmlformats.org/drawingml/2006/table">
            <a:tbl>
              <a:tblPr>
                <a:tableStyleId>{5C22544A-7EE6-4342-B048-85BDC9FD1C3A}</a:tableStyleId>
              </a:tblPr>
              <a:tblGrid>
                <a:gridCol w="2572198">
                  <a:extLst>
                    <a:ext uri="{9D8B030D-6E8A-4147-A177-3AD203B41FA5}">
                      <a16:colId xmlns:a16="http://schemas.microsoft.com/office/drawing/2014/main" val="1162548849"/>
                    </a:ext>
                  </a:extLst>
                </a:gridCol>
                <a:gridCol w="968750">
                  <a:extLst>
                    <a:ext uri="{9D8B030D-6E8A-4147-A177-3AD203B41FA5}">
                      <a16:colId xmlns:a16="http://schemas.microsoft.com/office/drawing/2014/main" val="1488985462"/>
                    </a:ext>
                  </a:extLst>
                </a:gridCol>
              </a:tblGrid>
              <a:tr h="209191">
                <a:tc>
                  <a:txBody>
                    <a:bodyPr/>
                    <a:lstStyle/>
                    <a:p>
                      <a:pPr algn="l" fontAlgn="b"/>
                      <a:r>
                        <a:rPr lang="en-US" sz="1600" u="none" strike="noStrike">
                          <a:effectLst/>
                        </a:rPr>
                        <a:t>Alberto Shaeffer</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UFRGS</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305704129"/>
                  </a:ext>
                </a:extLst>
              </a:tr>
              <a:tr h="209191">
                <a:tc>
                  <a:txBody>
                    <a:bodyPr/>
                    <a:lstStyle/>
                    <a:p>
                      <a:pPr algn="l" fontAlgn="b"/>
                      <a:r>
                        <a:rPr lang="en-US" sz="1600" u="none" strike="noStrike" dirty="0">
                          <a:effectLst/>
                        </a:rPr>
                        <a:t>Antonio Loureiro</a:t>
                      </a:r>
                      <a:endParaRPr lang="en-US" sz="1600" b="0" i="0" u="none" strike="noStrike" dirty="0">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UFMG</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3839729045"/>
                  </a:ext>
                </a:extLst>
              </a:tr>
              <a:tr h="209191">
                <a:tc>
                  <a:txBody>
                    <a:bodyPr/>
                    <a:lstStyle/>
                    <a:p>
                      <a:pPr algn="l" fontAlgn="b"/>
                      <a:r>
                        <a:rPr lang="en-US" sz="1600" u="none" strike="noStrike" dirty="0">
                          <a:effectLst/>
                        </a:rPr>
                        <a:t>Carlos </a:t>
                      </a:r>
                      <a:r>
                        <a:rPr lang="en-US" sz="1600" u="none" strike="noStrike" dirty="0" err="1">
                          <a:effectLst/>
                        </a:rPr>
                        <a:t>Kamienski</a:t>
                      </a:r>
                      <a:endParaRPr lang="en-US" sz="1600" b="0" i="0" u="none" strike="noStrike" dirty="0">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UFABC</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2538806587"/>
                  </a:ext>
                </a:extLst>
              </a:tr>
              <a:tr h="209191">
                <a:tc>
                  <a:txBody>
                    <a:bodyPr/>
                    <a:lstStyle/>
                    <a:p>
                      <a:pPr algn="l" fontAlgn="b"/>
                      <a:r>
                        <a:rPr lang="en-US" sz="1600" u="none" strike="noStrike" dirty="0">
                          <a:effectLst/>
                        </a:rPr>
                        <a:t>Carlos </a:t>
                      </a:r>
                      <a:r>
                        <a:rPr lang="en-US" sz="1600" u="none" strike="noStrike" dirty="0" err="1">
                          <a:effectLst/>
                        </a:rPr>
                        <a:t>Raniery</a:t>
                      </a:r>
                      <a:endParaRPr lang="en-US" sz="1600" b="0" i="0" u="none" strike="noStrike" dirty="0">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UFSM</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999412582"/>
                  </a:ext>
                </a:extLst>
              </a:tr>
              <a:tr h="209191">
                <a:tc>
                  <a:txBody>
                    <a:bodyPr/>
                    <a:lstStyle/>
                    <a:p>
                      <a:pPr algn="l" fontAlgn="b"/>
                      <a:r>
                        <a:rPr lang="en-US" sz="1600" u="none" strike="noStrike" dirty="0">
                          <a:effectLst/>
                        </a:rPr>
                        <a:t>Cesar Melo</a:t>
                      </a:r>
                      <a:endParaRPr lang="en-US" sz="1600" b="0" i="0" u="none" strike="noStrike" dirty="0">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UFAM</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4155239499"/>
                  </a:ext>
                </a:extLst>
              </a:tr>
              <a:tr h="209191">
                <a:tc>
                  <a:txBody>
                    <a:bodyPr/>
                    <a:lstStyle/>
                    <a:p>
                      <a:pPr algn="l" fontAlgn="b"/>
                      <a:r>
                        <a:rPr lang="en-US" sz="1600" u="none" strike="noStrike" dirty="0">
                          <a:effectLst/>
                        </a:rPr>
                        <a:t>Denis Rosario</a:t>
                      </a:r>
                      <a:endParaRPr lang="en-US" sz="1600" b="0" i="0" u="none" strike="noStrike" dirty="0">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UFPA</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504358020"/>
                  </a:ext>
                </a:extLst>
              </a:tr>
              <a:tr h="209191">
                <a:tc>
                  <a:txBody>
                    <a:bodyPr/>
                    <a:lstStyle/>
                    <a:p>
                      <a:pPr algn="l" fontAlgn="b"/>
                      <a:r>
                        <a:rPr lang="en-US" sz="1600" u="none" strike="noStrike">
                          <a:effectLst/>
                        </a:rPr>
                        <a:t>Douglas Macedo</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UFSC</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659299478"/>
                  </a:ext>
                </a:extLst>
              </a:tr>
              <a:tr h="209191">
                <a:tc>
                  <a:txBody>
                    <a:bodyPr/>
                    <a:lstStyle/>
                    <a:p>
                      <a:pPr algn="l" fontAlgn="b"/>
                      <a:r>
                        <a:rPr lang="en-US" sz="1600" u="none" strike="noStrike">
                          <a:effectLst/>
                        </a:rPr>
                        <a:t>Edmundo Madeira</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UNICAMP</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3346353283"/>
                  </a:ext>
                </a:extLst>
              </a:tr>
              <a:tr h="209191">
                <a:tc>
                  <a:txBody>
                    <a:bodyPr/>
                    <a:lstStyle/>
                    <a:p>
                      <a:pPr algn="l" fontAlgn="b"/>
                      <a:r>
                        <a:rPr lang="en-US" sz="1600" u="none" strike="noStrike">
                          <a:effectLst/>
                        </a:rPr>
                        <a:t>Fabio Kon</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USP</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21870716"/>
                  </a:ext>
                </a:extLst>
              </a:tr>
              <a:tr h="209191">
                <a:tc>
                  <a:txBody>
                    <a:bodyPr/>
                    <a:lstStyle/>
                    <a:p>
                      <a:pPr algn="l" fontAlgn="b"/>
                      <a:r>
                        <a:rPr lang="en-US" sz="1600" u="none" strike="noStrike">
                          <a:effectLst/>
                        </a:rPr>
                        <a:t>Fabiola Oliveira </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UFABC</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90539582"/>
                  </a:ext>
                </a:extLst>
              </a:tr>
              <a:tr h="209191">
                <a:tc>
                  <a:txBody>
                    <a:bodyPr/>
                    <a:lstStyle/>
                    <a:p>
                      <a:pPr algn="l" fontAlgn="b"/>
                      <a:r>
                        <a:rPr lang="en-US" sz="1600" u="none" strike="noStrike">
                          <a:effectLst/>
                        </a:rPr>
                        <a:t>Flavia Delicato</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UFF</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471750947"/>
                  </a:ext>
                </a:extLst>
              </a:tr>
              <a:tr h="209191">
                <a:tc>
                  <a:txBody>
                    <a:bodyPr/>
                    <a:lstStyle/>
                    <a:p>
                      <a:pPr algn="l" fontAlgn="b"/>
                      <a:r>
                        <a:rPr lang="en-US" sz="1600" u="none" strike="noStrike">
                          <a:effectLst/>
                        </a:rPr>
                        <a:t>Francisco Airton Silva </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UFPI</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4057329317"/>
                  </a:ext>
                </a:extLst>
              </a:tr>
              <a:tr h="209191">
                <a:tc>
                  <a:txBody>
                    <a:bodyPr/>
                    <a:lstStyle/>
                    <a:p>
                      <a:pPr algn="l" fontAlgn="b"/>
                      <a:r>
                        <a:rPr lang="en-US" sz="1600" u="none" strike="noStrike">
                          <a:effectLst/>
                        </a:rPr>
                        <a:t>Juliano Wickboldt</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UFRGS</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3542613195"/>
                  </a:ext>
                </a:extLst>
              </a:tr>
              <a:tr h="209191">
                <a:tc>
                  <a:txBody>
                    <a:bodyPr/>
                    <a:lstStyle/>
                    <a:p>
                      <a:pPr algn="l" fontAlgn="b"/>
                      <a:r>
                        <a:rPr lang="en-US" sz="1600" u="none" strike="noStrike">
                          <a:effectLst/>
                        </a:rPr>
                        <a:t>Kelly Braghetto</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dirty="0">
                          <a:effectLst/>
                        </a:rPr>
                        <a:t>USP</a:t>
                      </a:r>
                      <a:endParaRPr lang="en-US" sz="1100" b="0" i="0" u="none" strike="noStrike" dirty="0">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4273130583"/>
                  </a:ext>
                </a:extLst>
              </a:tr>
              <a:tr h="209191">
                <a:tc>
                  <a:txBody>
                    <a:bodyPr/>
                    <a:lstStyle/>
                    <a:p>
                      <a:pPr algn="l" fontAlgn="b"/>
                      <a:r>
                        <a:rPr lang="en-US" sz="1600" u="none" strike="noStrike">
                          <a:effectLst/>
                        </a:rPr>
                        <a:t>Lucas Wanner</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UNICAMP</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3296948695"/>
                  </a:ext>
                </a:extLst>
              </a:tr>
              <a:tr h="209191">
                <a:tc>
                  <a:txBody>
                    <a:bodyPr/>
                    <a:lstStyle/>
                    <a:p>
                      <a:pPr algn="l" fontAlgn="b"/>
                      <a:r>
                        <a:rPr lang="en-US" sz="1600" u="none" strike="noStrike">
                          <a:effectLst/>
                        </a:rPr>
                        <a:t>Marcelo Araujo</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UNB</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657347289"/>
                  </a:ext>
                </a:extLst>
              </a:tr>
              <a:tr h="209191">
                <a:tc>
                  <a:txBody>
                    <a:bodyPr/>
                    <a:lstStyle/>
                    <a:p>
                      <a:pPr algn="l" fontAlgn="b"/>
                      <a:r>
                        <a:rPr lang="en-US" sz="1600" u="none" strike="noStrike">
                          <a:effectLst/>
                        </a:rPr>
                        <a:t>Marcelo Claudio Araújo </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UNICAMP</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4155772208"/>
                  </a:ext>
                </a:extLst>
              </a:tr>
              <a:tr h="209191">
                <a:tc>
                  <a:txBody>
                    <a:bodyPr/>
                    <a:lstStyle/>
                    <a:p>
                      <a:pPr algn="l" fontAlgn="b"/>
                      <a:r>
                        <a:rPr lang="en-US" sz="1600" u="none" strike="noStrike">
                          <a:effectLst/>
                        </a:rPr>
                        <a:t>Marcelo Fernandes</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UFRN</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3450430004"/>
                  </a:ext>
                </a:extLst>
              </a:tr>
              <a:tr h="209191">
                <a:tc>
                  <a:txBody>
                    <a:bodyPr/>
                    <a:lstStyle/>
                    <a:p>
                      <a:pPr algn="l" fontAlgn="b"/>
                      <a:r>
                        <a:rPr lang="en-US" sz="1600" u="none" strike="noStrike">
                          <a:effectLst/>
                        </a:rPr>
                        <a:t>Miguel Campista</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UFRJ</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3377133596"/>
                  </a:ext>
                </a:extLst>
              </a:tr>
              <a:tr h="209191">
                <a:tc>
                  <a:txBody>
                    <a:bodyPr/>
                    <a:lstStyle/>
                    <a:p>
                      <a:pPr algn="l" fontAlgn="b"/>
                      <a:r>
                        <a:rPr lang="en-US" sz="1600" u="none" strike="noStrike">
                          <a:effectLst/>
                        </a:rPr>
                        <a:t>Nelio Cacho</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UFRN</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140948131"/>
                  </a:ext>
                </a:extLst>
              </a:tr>
              <a:tr h="209191">
                <a:tc>
                  <a:txBody>
                    <a:bodyPr/>
                    <a:lstStyle/>
                    <a:p>
                      <a:pPr algn="l" fontAlgn="b"/>
                      <a:r>
                        <a:rPr lang="en-US" sz="1600" u="none" strike="noStrike">
                          <a:effectLst/>
                        </a:rPr>
                        <a:t>Ramon Fontes</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UFRN</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419871777"/>
                  </a:ext>
                </a:extLst>
              </a:tr>
              <a:tr h="209191">
                <a:tc>
                  <a:txBody>
                    <a:bodyPr/>
                    <a:lstStyle/>
                    <a:p>
                      <a:pPr algn="l" fontAlgn="b"/>
                      <a:r>
                        <a:rPr lang="en-US" sz="1600" u="none" strike="noStrike">
                          <a:effectLst/>
                        </a:rPr>
                        <a:t>Roberto Rodrigues Filho</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UFSC</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507812511"/>
                  </a:ext>
                </a:extLst>
              </a:tr>
              <a:tr h="209191">
                <a:tc>
                  <a:txBody>
                    <a:bodyPr/>
                    <a:lstStyle/>
                    <a:p>
                      <a:pPr algn="l" fontAlgn="b"/>
                      <a:r>
                        <a:rPr lang="en-US" sz="1600" u="none" strike="noStrike">
                          <a:effectLst/>
                        </a:rPr>
                        <a:t>Roger Immich</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UFRN</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1578394735"/>
                  </a:ext>
                </a:extLst>
              </a:tr>
              <a:tr h="209191">
                <a:tc>
                  <a:txBody>
                    <a:bodyPr/>
                    <a:lstStyle/>
                    <a:p>
                      <a:pPr algn="l" fontAlgn="b"/>
                      <a:r>
                        <a:rPr lang="en-US" sz="1600" u="none" strike="noStrike">
                          <a:effectLst/>
                        </a:rPr>
                        <a:t>Thais Batista</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a:effectLst/>
                        </a:rPr>
                        <a:t>UFRN</a:t>
                      </a:r>
                      <a:endParaRPr lang="en-US" sz="1100" b="0" i="0" u="none" strike="noStrike">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3354432374"/>
                  </a:ext>
                </a:extLst>
              </a:tr>
              <a:tr h="209191">
                <a:tc>
                  <a:txBody>
                    <a:bodyPr/>
                    <a:lstStyle/>
                    <a:p>
                      <a:pPr algn="l" fontAlgn="b"/>
                      <a:r>
                        <a:rPr lang="en-US" sz="1600" u="none" strike="noStrike">
                          <a:effectLst/>
                        </a:rPr>
                        <a:t>Weverton Cordeiro</a:t>
                      </a:r>
                      <a:endParaRPr lang="en-US" sz="1600" b="0" i="0" u="none" strike="noStrike">
                        <a:solidFill>
                          <a:srgbClr val="222222"/>
                        </a:solidFill>
                        <a:effectLst/>
                        <a:latin typeface="Helvetica" pitchFamily="2" charset="0"/>
                      </a:endParaRPr>
                    </a:p>
                  </a:txBody>
                  <a:tcPr marL="8674" marR="8674" marT="8674" marB="0" anchor="b"/>
                </a:tc>
                <a:tc>
                  <a:txBody>
                    <a:bodyPr/>
                    <a:lstStyle/>
                    <a:p>
                      <a:pPr algn="l" fontAlgn="b"/>
                      <a:r>
                        <a:rPr lang="en-US" sz="1100" u="none" strike="noStrike" dirty="0">
                          <a:effectLst/>
                        </a:rPr>
                        <a:t>UFRGS</a:t>
                      </a:r>
                      <a:endParaRPr lang="en-US" sz="1100" b="0" i="0" u="none" strike="noStrike" dirty="0">
                        <a:solidFill>
                          <a:srgbClr val="000000"/>
                        </a:solidFill>
                        <a:effectLst/>
                        <a:latin typeface="Calibri" panose="020F0502020204030204" pitchFamily="34" charset="0"/>
                      </a:endParaRPr>
                    </a:p>
                  </a:txBody>
                  <a:tcPr marL="8674" marR="8674" marT="8674" marB="0" anchor="b"/>
                </a:tc>
                <a:extLst>
                  <a:ext uri="{0D108BD9-81ED-4DB2-BD59-A6C34878D82A}">
                    <a16:rowId xmlns:a16="http://schemas.microsoft.com/office/drawing/2014/main" val="2441121595"/>
                  </a:ext>
                </a:extLst>
              </a:tr>
            </a:tbl>
          </a:graphicData>
        </a:graphic>
      </p:graphicFrame>
      <p:sp>
        <p:nvSpPr>
          <p:cNvPr id="7" name="Google Shape;92;p2">
            <a:extLst>
              <a:ext uri="{FF2B5EF4-FFF2-40B4-BE49-F238E27FC236}">
                <a16:creationId xmlns:a16="http://schemas.microsoft.com/office/drawing/2014/main" id="{496D284C-C2A4-1806-82B4-12E584D56025}"/>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2</a:t>
            </a:fld>
            <a:endParaRPr dirty="0"/>
          </a:p>
        </p:txBody>
      </p:sp>
    </p:spTree>
    <p:extLst>
      <p:ext uri="{BB962C8B-B14F-4D97-AF65-F5344CB8AC3E}">
        <p14:creationId xmlns:p14="http://schemas.microsoft.com/office/powerpoint/2010/main" val="1990264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864C8-4AF2-97DB-6C8D-2BAA2B59F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4F903-39E4-8375-EA62-58318D6E19E9}"/>
              </a:ext>
            </a:extLst>
          </p:cNvPr>
          <p:cNvSpPr>
            <a:spLocks noGrp="1"/>
          </p:cNvSpPr>
          <p:nvPr>
            <p:ph type="title"/>
          </p:nvPr>
        </p:nvSpPr>
        <p:spPr/>
        <p:txBody>
          <a:bodyPr>
            <a:normAutofit/>
          </a:bodyPr>
          <a:lstStyle/>
          <a:p>
            <a:r>
              <a:rPr lang="en-US" sz="3600" dirty="0"/>
              <a:t>P4eBalancer Switch - Update Path Weight</a:t>
            </a:r>
            <a:endParaRPr lang="en-BR" sz="3600" dirty="0"/>
          </a:p>
        </p:txBody>
      </p:sp>
      <p:sp>
        <p:nvSpPr>
          <p:cNvPr id="3" name="Content Placeholder 2">
            <a:extLst>
              <a:ext uri="{FF2B5EF4-FFF2-40B4-BE49-F238E27FC236}">
                <a16:creationId xmlns:a16="http://schemas.microsoft.com/office/drawing/2014/main" id="{461C07EB-5B44-074B-8B62-5726F8AC3A87}"/>
              </a:ext>
            </a:extLst>
          </p:cNvPr>
          <p:cNvSpPr>
            <a:spLocks noGrp="1"/>
          </p:cNvSpPr>
          <p:nvPr>
            <p:ph idx="1"/>
          </p:nvPr>
        </p:nvSpPr>
        <p:spPr>
          <a:xfrm>
            <a:off x="838199" y="1825624"/>
            <a:ext cx="8665565" cy="3720737"/>
          </a:xfrm>
        </p:spPr>
        <p:txBody>
          <a:bodyPr>
            <a:noAutofit/>
          </a:bodyPr>
          <a:lstStyle/>
          <a:p>
            <a:r>
              <a:rPr lang="en-US" dirty="0"/>
              <a:t>Path State Calculation</a:t>
            </a:r>
          </a:p>
          <a:p>
            <a:pPr marL="0" indent="0">
              <a:buNone/>
            </a:pPr>
            <a:r>
              <a:rPr lang="en-US" i="1" dirty="0">
                <a:solidFill>
                  <a:schemeClr val="tx1">
                    <a:lumMod val="65000"/>
                    <a:lumOff val="35000"/>
                  </a:schemeClr>
                </a:solidFill>
              </a:rPr>
              <a:t>	</a:t>
            </a:r>
            <a:r>
              <a:rPr lang="en-US" i="1" dirty="0" err="1">
                <a:solidFill>
                  <a:schemeClr val="tx1">
                    <a:lumMod val="65000"/>
                    <a:lumOff val="35000"/>
                  </a:schemeClr>
                </a:solidFill>
              </a:rPr>
              <a:t>path_state</a:t>
            </a:r>
            <a:r>
              <a:rPr lang="en-US" i="1" dirty="0">
                <a:solidFill>
                  <a:schemeClr val="tx1">
                    <a:lumMod val="65000"/>
                    <a:lumOff val="35000"/>
                  </a:schemeClr>
                </a:solidFill>
              </a:rPr>
              <a:t> = </a:t>
            </a:r>
            <a:r>
              <a:rPr lang="el-GR" i="1" dirty="0">
                <a:solidFill>
                  <a:schemeClr val="tx1">
                    <a:lumMod val="65000"/>
                    <a:lumOff val="35000"/>
                  </a:schemeClr>
                </a:solidFill>
              </a:rPr>
              <a:t>α·</a:t>
            </a:r>
            <a:r>
              <a:rPr lang="en-US" i="1" dirty="0" err="1">
                <a:solidFill>
                  <a:schemeClr val="tx1">
                    <a:lumMod val="65000"/>
                    <a:lumOff val="35000"/>
                  </a:schemeClr>
                </a:solidFill>
              </a:rPr>
              <a:t>queue_depth</a:t>
            </a:r>
            <a:r>
              <a:rPr lang="en-US" i="1" dirty="0">
                <a:solidFill>
                  <a:schemeClr val="tx1">
                    <a:lumMod val="65000"/>
                    <a:lumOff val="35000"/>
                  </a:schemeClr>
                </a:solidFill>
              </a:rPr>
              <a:t> + </a:t>
            </a:r>
            <a:r>
              <a:rPr lang="el-GR" i="1" dirty="0">
                <a:solidFill>
                  <a:schemeClr val="tx1">
                    <a:lumMod val="65000"/>
                    <a:lumOff val="35000"/>
                  </a:schemeClr>
                </a:solidFill>
              </a:rPr>
              <a:t>β·</a:t>
            </a:r>
            <a:r>
              <a:rPr lang="en-US" i="1" dirty="0" err="1">
                <a:solidFill>
                  <a:schemeClr val="tx1">
                    <a:lumMod val="65000"/>
                    <a:lumOff val="35000"/>
                  </a:schemeClr>
                </a:solidFill>
              </a:rPr>
              <a:t>cpu_occupancy</a:t>
            </a:r>
            <a:endParaRPr lang="en-US" dirty="0"/>
          </a:p>
          <a:p>
            <a:endParaRPr lang="en-US" dirty="0"/>
          </a:p>
          <a:p>
            <a:r>
              <a:rPr lang="en-US" dirty="0"/>
              <a:t>Combination of the previous value, </a:t>
            </a:r>
            <a:br>
              <a:rPr lang="en-US" dirty="0"/>
            </a:br>
            <a:r>
              <a:rPr lang="en-US" dirty="0"/>
              <a:t>stored in the switch, and the new value </a:t>
            </a:r>
            <a:br>
              <a:rPr lang="en-US" dirty="0"/>
            </a:br>
            <a:r>
              <a:rPr lang="en-US" dirty="0"/>
              <a:t>obtained by INT</a:t>
            </a:r>
          </a:p>
          <a:p>
            <a:r>
              <a:rPr lang="en-US" dirty="0"/>
              <a:t>Adaptive Weight Adjustment</a:t>
            </a:r>
          </a:p>
          <a:p>
            <a:pPr lvl="1"/>
            <a:r>
              <a:rPr lang="en-US" dirty="0" err="1"/>
              <a:t>WeightTable</a:t>
            </a:r>
            <a:r>
              <a:rPr lang="en-US" dirty="0"/>
              <a:t>: Maps path states to weights</a:t>
            </a:r>
          </a:p>
          <a:p>
            <a:endParaRPr lang="en-US" dirty="0"/>
          </a:p>
        </p:txBody>
      </p:sp>
      <p:pic>
        <p:nvPicPr>
          <p:cNvPr id="4" name="Google Shape;303;g34e5a2e17df_0_51">
            <a:extLst>
              <a:ext uri="{FF2B5EF4-FFF2-40B4-BE49-F238E27FC236}">
                <a16:creationId xmlns:a16="http://schemas.microsoft.com/office/drawing/2014/main" id="{5046FBB1-DBB6-2002-996C-CF55CF00F526}"/>
              </a:ext>
            </a:extLst>
          </p:cNvPr>
          <p:cNvPicPr preferRelativeResize="0"/>
          <p:nvPr/>
        </p:nvPicPr>
        <p:blipFill>
          <a:blip r:embed="rId3">
            <a:alphaModFix/>
          </a:blip>
          <a:stretch>
            <a:fillRect/>
          </a:stretch>
        </p:blipFill>
        <p:spPr>
          <a:xfrm>
            <a:off x="7526172" y="3063663"/>
            <a:ext cx="4314948" cy="3543927"/>
          </a:xfrm>
          <a:prstGeom prst="rect">
            <a:avLst/>
          </a:prstGeom>
          <a:noFill/>
          <a:ln>
            <a:noFill/>
          </a:ln>
        </p:spPr>
      </p:pic>
      <p:sp>
        <p:nvSpPr>
          <p:cNvPr id="5" name="Google Shape;92;p2">
            <a:extLst>
              <a:ext uri="{FF2B5EF4-FFF2-40B4-BE49-F238E27FC236}">
                <a16:creationId xmlns:a16="http://schemas.microsoft.com/office/drawing/2014/main" id="{58AC0778-804E-0EEB-19E1-DB3C8AEF835C}"/>
              </a:ext>
            </a:extLst>
          </p:cNvPr>
          <p:cNvSpPr>
            <a:spLocks noGrp="1"/>
          </p:cNvSpPr>
          <p:nvPr>
            <p:ph type="sldNum" idx="12"/>
          </p:nvPr>
        </p:nvSpPr>
        <p:spPr>
          <a:xfrm>
            <a:off x="11737257" y="6511232"/>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20</a:t>
            </a:fld>
            <a:endParaRPr dirty="0"/>
          </a:p>
        </p:txBody>
      </p:sp>
    </p:spTree>
    <p:extLst>
      <p:ext uri="{BB962C8B-B14F-4D97-AF65-F5344CB8AC3E}">
        <p14:creationId xmlns:p14="http://schemas.microsoft.com/office/powerpoint/2010/main" val="308481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d619040537_0_12"/>
          <p:cNvSpPr txBox="1">
            <a:spLocks noGrp="1"/>
          </p:cNvSpPr>
          <p:nvPr>
            <p:ph type="title"/>
          </p:nvPr>
        </p:nvSpPr>
        <p:spPr>
          <a:xfrm>
            <a:off x="208241" y="274638"/>
            <a:ext cx="10839715" cy="114300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2"/>
              </a:buClr>
              <a:buSzPts val="4600"/>
            </a:pPr>
            <a:r>
              <a:rPr lang="pt-BR" sz="2600" dirty="0"/>
              <a:t>Blockchain-</a:t>
            </a:r>
            <a:r>
              <a:rPr lang="pt-BR" sz="2600" dirty="0" err="1"/>
              <a:t>Enabled</a:t>
            </a:r>
            <a:r>
              <a:rPr lang="pt-BR" sz="2600" dirty="0"/>
              <a:t> </a:t>
            </a:r>
            <a:r>
              <a:rPr lang="pt-BR" sz="2600" dirty="0" err="1"/>
              <a:t>Distributed</a:t>
            </a:r>
            <a:r>
              <a:rPr lang="pt-BR" sz="2600" dirty="0"/>
              <a:t> Data Management for </a:t>
            </a:r>
            <a:r>
              <a:rPr lang="pt-BR" sz="2600" dirty="0" err="1"/>
              <a:t>Smart</a:t>
            </a:r>
            <a:r>
              <a:rPr lang="pt-BR" sz="2600" dirty="0"/>
              <a:t> Health: </a:t>
            </a:r>
            <a:r>
              <a:rPr lang="pt-BR" sz="2600" dirty="0" err="1"/>
              <a:t>Enhancing</a:t>
            </a:r>
            <a:r>
              <a:rPr lang="pt-BR" sz="2600" dirty="0"/>
              <a:t> </a:t>
            </a:r>
            <a:r>
              <a:rPr lang="pt-BR" sz="2600" dirty="0" err="1"/>
              <a:t>Integrity</a:t>
            </a:r>
            <a:r>
              <a:rPr lang="pt-BR" sz="2600" dirty="0"/>
              <a:t> </a:t>
            </a:r>
            <a:r>
              <a:rPr lang="pt-BR" sz="2600" dirty="0" err="1"/>
              <a:t>and</a:t>
            </a:r>
            <a:r>
              <a:rPr lang="pt-BR" sz="2600" dirty="0"/>
              <a:t> </a:t>
            </a:r>
            <a:r>
              <a:rPr lang="pt-BR" sz="2600" dirty="0" err="1"/>
              <a:t>Auditability</a:t>
            </a:r>
            <a:r>
              <a:rPr lang="pt-BR" sz="2600" dirty="0"/>
              <a:t> in Fog-Cloud </a:t>
            </a:r>
            <a:r>
              <a:rPr lang="pt-BR" sz="2600" dirty="0" err="1"/>
              <a:t>Ecosystems</a:t>
            </a:r>
            <a:br>
              <a:rPr lang="pt-BR" sz="2600" dirty="0"/>
            </a:br>
            <a:r>
              <a:rPr lang="en-US" sz="2200" dirty="0"/>
              <a:t>Douglas Macedo (UFSC)</a:t>
            </a:r>
            <a:endParaRPr sz="2200" dirty="0"/>
          </a:p>
        </p:txBody>
      </p:sp>
      <p:sp>
        <p:nvSpPr>
          <p:cNvPr id="109" name="Google Shape;109;g2d619040537_0_12"/>
          <p:cNvSpPr txBox="1">
            <a:spLocks noGrp="1"/>
          </p:cNvSpPr>
          <p:nvPr>
            <p:ph type="body" idx="1"/>
          </p:nvPr>
        </p:nvSpPr>
        <p:spPr>
          <a:xfrm>
            <a:off x="2508300" y="5968045"/>
            <a:ext cx="7134000" cy="307500"/>
          </a:xfrm>
          <a:prstGeom prst="rect">
            <a:avLst/>
          </a:prstGeom>
          <a:noFill/>
          <a:ln>
            <a:noFill/>
          </a:ln>
        </p:spPr>
        <p:txBody>
          <a:bodyPr spcFirstLastPara="1" vert="horz" wrap="square" lIns="91425" tIns="45700" rIns="91425" bIns="45700" rtlCol="0" anchor="t" anchorCtr="0">
            <a:normAutofit fontScale="25000" lnSpcReduction="20000"/>
          </a:bodyPr>
          <a:lstStyle/>
          <a:p>
            <a:pPr marL="0" indent="0">
              <a:lnSpc>
                <a:spcPct val="150000"/>
              </a:lnSpc>
              <a:spcBef>
                <a:spcPts val="480"/>
              </a:spcBef>
              <a:buNone/>
            </a:pPr>
            <a:r>
              <a:rPr lang="pt-BR" sz="5600"/>
              <a:t>Figure 3. A generic overview of blockchain-enabled smart health applications. </a:t>
            </a:r>
            <a:endParaRPr sz="2400"/>
          </a:p>
          <a:p>
            <a:pPr marL="342900" indent="-76200">
              <a:lnSpc>
                <a:spcPct val="100000"/>
              </a:lnSpc>
              <a:spcBef>
                <a:spcPts val="480"/>
              </a:spcBef>
              <a:buSzPct val="100000"/>
              <a:buNone/>
            </a:pPr>
            <a:endParaRPr sz="2400"/>
          </a:p>
          <a:p>
            <a:pPr marL="342900" indent="-76200">
              <a:lnSpc>
                <a:spcPct val="100000"/>
              </a:lnSpc>
              <a:spcBef>
                <a:spcPts val="480"/>
              </a:spcBef>
              <a:buSzPct val="100000"/>
              <a:buNone/>
            </a:pPr>
            <a:endParaRPr sz="2400"/>
          </a:p>
          <a:p>
            <a:pPr marL="342900" indent="-76200">
              <a:lnSpc>
                <a:spcPct val="100000"/>
              </a:lnSpc>
              <a:spcBef>
                <a:spcPts val="480"/>
              </a:spcBef>
              <a:buSzPct val="100000"/>
              <a:buNone/>
            </a:pPr>
            <a:endParaRPr sz="2400"/>
          </a:p>
        </p:txBody>
      </p:sp>
      <p:sp>
        <p:nvSpPr>
          <p:cNvPr id="111" name="Google Shape;111;g2d619040537_0_12"/>
          <p:cNvSpPr txBox="1">
            <a:spLocks noGrp="1"/>
          </p:cNvSpPr>
          <p:nvPr>
            <p:ph type="body" idx="1"/>
          </p:nvPr>
        </p:nvSpPr>
        <p:spPr>
          <a:xfrm>
            <a:off x="208241" y="6429612"/>
            <a:ext cx="7620000" cy="307500"/>
          </a:xfrm>
          <a:prstGeom prst="rect">
            <a:avLst/>
          </a:prstGeom>
          <a:noFill/>
          <a:ln>
            <a:noFill/>
          </a:ln>
        </p:spPr>
        <p:txBody>
          <a:bodyPr spcFirstLastPara="1" vert="horz" wrap="square" lIns="91425" tIns="45700" rIns="91425" bIns="45700" rtlCol="0" anchor="t" anchorCtr="0">
            <a:normAutofit fontScale="25000" lnSpcReduction="20000"/>
          </a:bodyPr>
          <a:lstStyle/>
          <a:p>
            <a:pPr marL="0" indent="0">
              <a:lnSpc>
                <a:spcPct val="150000"/>
              </a:lnSpc>
              <a:spcBef>
                <a:spcPts val="480"/>
              </a:spcBef>
              <a:buNone/>
            </a:pPr>
            <a:r>
              <a:rPr lang="pt-BR" sz="4800" dirty="0"/>
              <a:t>Fonte: PhD </a:t>
            </a:r>
            <a:r>
              <a:rPr lang="pt-BR" sz="4800" dirty="0" err="1"/>
              <a:t>Thesis</a:t>
            </a:r>
            <a:r>
              <a:rPr lang="pt-BR" sz="4800" dirty="0"/>
              <a:t> (Rafael Lima). </a:t>
            </a:r>
            <a:r>
              <a:rPr lang="pt-BR" sz="4800" dirty="0" err="1"/>
              <a:t>Under</a:t>
            </a:r>
            <a:r>
              <a:rPr lang="pt-BR" sz="4800" dirty="0"/>
              <a:t> review (ICDE 2025).</a:t>
            </a:r>
            <a:endParaRPr sz="1600" dirty="0"/>
          </a:p>
          <a:p>
            <a:pPr marL="342900" indent="-76200">
              <a:lnSpc>
                <a:spcPct val="100000"/>
              </a:lnSpc>
              <a:spcBef>
                <a:spcPts val="480"/>
              </a:spcBef>
              <a:buSzPct val="100000"/>
              <a:buNone/>
            </a:pPr>
            <a:endParaRPr sz="2400" dirty="0"/>
          </a:p>
          <a:p>
            <a:pPr marL="342900" indent="-76200">
              <a:lnSpc>
                <a:spcPct val="100000"/>
              </a:lnSpc>
              <a:spcBef>
                <a:spcPts val="480"/>
              </a:spcBef>
              <a:buSzPct val="100000"/>
              <a:buNone/>
            </a:pPr>
            <a:endParaRPr sz="2400" dirty="0"/>
          </a:p>
        </p:txBody>
      </p:sp>
      <p:pic>
        <p:nvPicPr>
          <p:cNvPr id="112" name="Google Shape;112;g2d619040537_0_12"/>
          <p:cNvPicPr preferRelativeResize="0"/>
          <p:nvPr/>
        </p:nvPicPr>
        <p:blipFill>
          <a:blip r:embed="rId3">
            <a:alphaModFix/>
          </a:blip>
          <a:stretch>
            <a:fillRect/>
          </a:stretch>
        </p:blipFill>
        <p:spPr>
          <a:xfrm>
            <a:off x="2022000" y="1736729"/>
            <a:ext cx="7134000" cy="4077249"/>
          </a:xfrm>
          <a:prstGeom prst="rect">
            <a:avLst/>
          </a:prstGeom>
          <a:noFill/>
          <a:ln>
            <a:noFill/>
          </a:ln>
        </p:spPr>
      </p:pic>
      <p:sp>
        <p:nvSpPr>
          <p:cNvPr id="2" name="Google Shape;92;p2">
            <a:extLst>
              <a:ext uri="{FF2B5EF4-FFF2-40B4-BE49-F238E27FC236}">
                <a16:creationId xmlns:a16="http://schemas.microsoft.com/office/drawing/2014/main" id="{B32652CD-54B0-71A5-CB41-8D8D615CC5CE}"/>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d619040537_0_20"/>
          <p:cNvSpPr txBox="1">
            <a:spLocks noGrp="1"/>
          </p:cNvSpPr>
          <p:nvPr>
            <p:ph type="title"/>
          </p:nvPr>
        </p:nvSpPr>
        <p:spPr>
          <a:xfrm>
            <a:off x="626301" y="274638"/>
            <a:ext cx="11185743" cy="114300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Clr>
                <a:schemeClr val="dk2"/>
              </a:buClr>
              <a:buSzPts val="4600"/>
            </a:pPr>
            <a:r>
              <a:rPr lang="pt-BR" sz="2900" dirty="0" err="1"/>
              <a:t>QoE</a:t>
            </a:r>
            <a:r>
              <a:rPr lang="pt-BR" sz="2900" dirty="0"/>
              <a:t> </a:t>
            </a:r>
            <a:r>
              <a:rPr lang="pt-BR" sz="2900" dirty="0" err="1"/>
              <a:t>Fairness</a:t>
            </a:r>
            <a:r>
              <a:rPr lang="pt-BR" sz="2900" dirty="0"/>
              <a:t> Assessment for </a:t>
            </a:r>
            <a:r>
              <a:rPr lang="pt-BR" sz="2900" dirty="0" err="1"/>
              <a:t>Adaptive</a:t>
            </a:r>
            <a:r>
              <a:rPr lang="pt-BR" sz="2900" dirty="0"/>
              <a:t> </a:t>
            </a:r>
            <a:r>
              <a:rPr lang="pt-BR" sz="2900" dirty="0" err="1"/>
              <a:t>Video</a:t>
            </a:r>
            <a:r>
              <a:rPr lang="pt-BR" sz="2900" dirty="0"/>
              <a:t> Streaming </a:t>
            </a:r>
            <a:r>
              <a:rPr lang="pt-BR" sz="2900" dirty="0" err="1"/>
              <a:t>on</a:t>
            </a:r>
            <a:r>
              <a:rPr lang="pt-BR" sz="2900" dirty="0"/>
              <a:t> Edge </a:t>
            </a:r>
            <a:r>
              <a:rPr lang="pt-BR" sz="2900" dirty="0" err="1"/>
              <a:t>Layers</a:t>
            </a:r>
            <a:br>
              <a:rPr lang="pt-BR" sz="2900" dirty="0"/>
            </a:br>
            <a:r>
              <a:rPr lang="en-US" sz="2200" dirty="0"/>
              <a:t>Douglas Macedo (UFSC)</a:t>
            </a:r>
            <a:endParaRPr sz="2200" dirty="0"/>
          </a:p>
        </p:txBody>
      </p:sp>
      <p:sp>
        <p:nvSpPr>
          <p:cNvPr id="118" name="Google Shape;118;g2d619040537_0_20"/>
          <p:cNvSpPr txBox="1">
            <a:spLocks noGrp="1"/>
          </p:cNvSpPr>
          <p:nvPr>
            <p:ph type="body" idx="1"/>
          </p:nvPr>
        </p:nvSpPr>
        <p:spPr>
          <a:xfrm>
            <a:off x="5908350" y="6243000"/>
            <a:ext cx="6471300" cy="307500"/>
          </a:xfrm>
          <a:prstGeom prst="rect">
            <a:avLst/>
          </a:prstGeom>
          <a:noFill/>
          <a:ln>
            <a:noFill/>
          </a:ln>
        </p:spPr>
        <p:txBody>
          <a:bodyPr spcFirstLastPara="1" vert="horz" wrap="square" lIns="91425" tIns="45700" rIns="91425" bIns="45700" rtlCol="0" anchor="t" anchorCtr="0">
            <a:normAutofit fontScale="25000" lnSpcReduction="20000"/>
          </a:bodyPr>
          <a:lstStyle/>
          <a:p>
            <a:pPr marL="0" indent="0">
              <a:lnSpc>
                <a:spcPct val="150000"/>
              </a:lnSpc>
              <a:spcBef>
                <a:spcPts val="480"/>
              </a:spcBef>
              <a:buNone/>
            </a:pPr>
            <a:r>
              <a:rPr lang="pt-BR" sz="5600" dirty="0"/>
              <a:t>Figure 4. </a:t>
            </a:r>
            <a:r>
              <a:rPr lang="pt-BR" sz="5600" dirty="0" err="1"/>
              <a:t>Proposed</a:t>
            </a:r>
            <a:r>
              <a:rPr lang="pt-BR" sz="5600" dirty="0"/>
              <a:t> approach.</a:t>
            </a:r>
            <a:endParaRPr sz="2400" dirty="0"/>
          </a:p>
        </p:txBody>
      </p:sp>
      <p:sp>
        <p:nvSpPr>
          <p:cNvPr id="120" name="Google Shape;120;g2d619040537_0_20"/>
          <p:cNvSpPr txBox="1">
            <a:spLocks noGrp="1"/>
          </p:cNvSpPr>
          <p:nvPr>
            <p:ph type="body" idx="1"/>
          </p:nvPr>
        </p:nvSpPr>
        <p:spPr>
          <a:xfrm>
            <a:off x="158663" y="6452654"/>
            <a:ext cx="7620000" cy="307500"/>
          </a:xfrm>
          <a:prstGeom prst="rect">
            <a:avLst/>
          </a:prstGeom>
          <a:noFill/>
          <a:ln>
            <a:noFill/>
          </a:ln>
        </p:spPr>
        <p:txBody>
          <a:bodyPr spcFirstLastPara="1" vert="horz" wrap="square" lIns="91425" tIns="45700" rIns="91425" bIns="45700" rtlCol="0" anchor="t" anchorCtr="0">
            <a:normAutofit fontScale="25000" lnSpcReduction="20000"/>
          </a:bodyPr>
          <a:lstStyle/>
          <a:p>
            <a:pPr marL="0" indent="0">
              <a:lnSpc>
                <a:spcPct val="150000"/>
              </a:lnSpc>
              <a:spcBef>
                <a:spcPts val="480"/>
              </a:spcBef>
              <a:buNone/>
            </a:pPr>
            <a:r>
              <a:rPr lang="pt-BR" sz="4800" dirty="0"/>
              <a:t>Fonte: PhD </a:t>
            </a:r>
            <a:r>
              <a:rPr lang="pt-BR" sz="4800" dirty="0" err="1"/>
              <a:t>Thesis</a:t>
            </a:r>
            <a:r>
              <a:rPr lang="pt-BR" sz="4800" dirty="0"/>
              <a:t>. André Moraes. </a:t>
            </a:r>
            <a:r>
              <a:rPr lang="pt-BR" sz="4800" dirty="0" err="1"/>
              <a:t>Under</a:t>
            </a:r>
            <a:r>
              <a:rPr lang="pt-BR" sz="4800" dirty="0"/>
              <a:t> </a:t>
            </a:r>
            <a:r>
              <a:rPr lang="pt-BR" sz="4800" dirty="0" err="1"/>
              <a:t>construction</a:t>
            </a:r>
            <a:r>
              <a:rPr lang="pt-BR" sz="4800" dirty="0"/>
              <a:t>. </a:t>
            </a:r>
            <a:endParaRPr sz="2400" dirty="0"/>
          </a:p>
          <a:p>
            <a:pPr marL="342900" indent="-76200">
              <a:lnSpc>
                <a:spcPct val="100000"/>
              </a:lnSpc>
              <a:spcBef>
                <a:spcPts val="480"/>
              </a:spcBef>
              <a:buSzPct val="100000"/>
              <a:buNone/>
            </a:pPr>
            <a:endParaRPr sz="2400" dirty="0"/>
          </a:p>
        </p:txBody>
      </p:sp>
      <p:pic>
        <p:nvPicPr>
          <p:cNvPr id="121" name="Google Shape;121;g2d619040537_0_20"/>
          <p:cNvPicPr preferRelativeResize="0"/>
          <p:nvPr/>
        </p:nvPicPr>
        <p:blipFill>
          <a:blip r:embed="rId3">
            <a:alphaModFix/>
          </a:blip>
          <a:stretch>
            <a:fillRect/>
          </a:stretch>
        </p:blipFill>
        <p:spPr>
          <a:xfrm>
            <a:off x="3427408" y="1300499"/>
            <a:ext cx="5337185" cy="5132850"/>
          </a:xfrm>
          <a:prstGeom prst="rect">
            <a:avLst/>
          </a:prstGeom>
          <a:noFill/>
          <a:ln>
            <a:noFill/>
          </a:ln>
        </p:spPr>
      </p:pic>
      <p:sp>
        <p:nvSpPr>
          <p:cNvPr id="2" name="Google Shape;92;p2">
            <a:extLst>
              <a:ext uri="{FF2B5EF4-FFF2-40B4-BE49-F238E27FC236}">
                <a16:creationId xmlns:a16="http://schemas.microsoft.com/office/drawing/2014/main" id="{1F8FB73C-A5D1-792E-3B36-AEAB4A559DA9}"/>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14"/>
          <p:cNvGrpSpPr/>
          <p:nvPr/>
        </p:nvGrpSpPr>
        <p:grpSpPr>
          <a:xfrm>
            <a:off x="-352424" y="-20564"/>
            <a:ext cx="12699447" cy="898008"/>
            <a:chOff x="0" y="-19050"/>
            <a:chExt cx="5016900" cy="831900"/>
          </a:xfrm>
        </p:grpSpPr>
        <p:sp>
          <p:nvSpPr>
            <p:cNvPr id="74" name="Google Shape;74;p14"/>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p:cNvSpPr txBox="1"/>
          <p:nvPr/>
        </p:nvSpPr>
        <p:spPr>
          <a:xfrm>
            <a:off x="2459567" y="24342"/>
            <a:ext cx="7142800"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Equipe UFF</a:t>
            </a:r>
          </a:p>
        </p:txBody>
      </p:sp>
      <p:sp>
        <p:nvSpPr>
          <p:cNvPr id="77" name="Google Shape;77;p14"/>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pt-BR"/>
              <a:pPr/>
              <a:t>23</a:t>
            </a:fld>
            <a:endParaRPr/>
          </a:p>
        </p:txBody>
      </p:sp>
      <p:sp>
        <p:nvSpPr>
          <p:cNvPr id="2" name="TextShape 3">
            <a:extLst>
              <a:ext uri="{FF2B5EF4-FFF2-40B4-BE49-F238E27FC236}">
                <a16:creationId xmlns:a16="http://schemas.microsoft.com/office/drawing/2014/main" id="{1DCBD4C9-D625-B5B4-EC3F-5EEFD9F9FF28}"/>
              </a:ext>
            </a:extLst>
          </p:cNvPr>
          <p:cNvSpPr txBox="1"/>
          <p:nvPr/>
        </p:nvSpPr>
        <p:spPr>
          <a:xfrm>
            <a:off x="415680" y="1333440"/>
            <a:ext cx="7564800" cy="4097963"/>
          </a:xfrm>
          <a:prstGeom prst="rect">
            <a:avLst/>
          </a:prstGeom>
          <a:noFill/>
          <a:ln>
            <a:noFill/>
          </a:ln>
        </p:spPr>
        <p:txBody>
          <a:bodyPr tIns="121920" bIns="121920">
            <a:normAutofit/>
          </a:bodyPr>
          <a:lstStyle/>
          <a:p>
            <a:pPr marL="609585" indent="-458389">
              <a:lnSpc>
                <a:spcPct val="130000"/>
              </a:lnSpc>
              <a:buClr>
                <a:srgbClr val="434343"/>
              </a:buClr>
              <a:buFont typeface="Source Sans Pro"/>
              <a:buChar char="●"/>
            </a:pPr>
            <a:r>
              <a:rPr lang="pt-BR" sz="2427" spc="-1" dirty="0">
                <a:solidFill>
                  <a:srgbClr val="434343"/>
                </a:solidFill>
                <a:latin typeface="Source Sans Pro"/>
                <a:ea typeface="Source Sans Pro"/>
              </a:rPr>
              <a:t>Professoras</a:t>
            </a:r>
          </a:p>
          <a:p>
            <a:pPr marL="1219170" lvl="1" indent="-458389">
              <a:lnSpc>
                <a:spcPct val="130000"/>
              </a:lnSpc>
              <a:buClr>
                <a:srgbClr val="434343"/>
              </a:buClr>
              <a:buFont typeface="Source Sans Pro"/>
              <a:buChar char="○"/>
            </a:pPr>
            <a:r>
              <a:rPr lang="pt-BR" sz="2427" spc="-1" dirty="0">
                <a:solidFill>
                  <a:srgbClr val="434343"/>
                </a:solidFill>
                <a:latin typeface="Source Sans Pro"/>
                <a:ea typeface="Source Sans Pro"/>
              </a:rPr>
              <a:t>Flávia Coimbra Delicato</a:t>
            </a:r>
            <a:endParaRPr lang="en-US" sz="2427" spc="-1" dirty="0">
              <a:solidFill>
                <a:srgbClr val="000000"/>
              </a:solidFill>
              <a:latin typeface="Arial"/>
            </a:endParaRPr>
          </a:p>
          <a:p>
            <a:pPr marL="1219170" lvl="1" indent="-458389">
              <a:lnSpc>
                <a:spcPct val="130000"/>
              </a:lnSpc>
              <a:buClr>
                <a:srgbClr val="434343"/>
              </a:buClr>
              <a:buFont typeface="Source Sans Pro"/>
              <a:buChar char="○"/>
            </a:pPr>
            <a:r>
              <a:rPr lang="pt-BR" sz="2427" spc="-1" dirty="0">
                <a:solidFill>
                  <a:srgbClr val="434343"/>
                </a:solidFill>
                <a:latin typeface="Source Sans Pro"/>
                <a:ea typeface="Source Sans Pro"/>
              </a:rPr>
              <a:t>Débora Christina </a:t>
            </a:r>
            <a:r>
              <a:rPr lang="pt-BR" sz="2427" spc="-1" dirty="0" err="1">
                <a:solidFill>
                  <a:srgbClr val="434343"/>
                </a:solidFill>
                <a:latin typeface="Source Sans Pro"/>
                <a:ea typeface="Source Sans Pro"/>
              </a:rPr>
              <a:t>Muchaluat</a:t>
            </a:r>
            <a:r>
              <a:rPr lang="pt-BR" sz="2427" spc="-1" dirty="0">
                <a:solidFill>
                  <a:srgbClr val="434343"/>
                </a:solidFill>
                <a:latin typeface="Source Sans Pro"/>
                <a:ea typeface="Source Sans Pro"/>
              </a:rPr>
              <a:t> Saade</a:t>
            </a:r>
          </a:p>
          <a:p>
            <a:pPr marL="1219170" lvl="1" indent="-458389">
              <a:lnSpc>
                <a:spcPct val="130000"/>
              </a:lnSpc>
              <a:buClr>
                <a:srgbClr val="434343"/>
              </a:buClr>
              <a:buFont typeface="Source Sans Pro"/>
              <a:buChar char="○"/>
            </a:pPr>
            <a:r>
              <a:rPr lang="pt-BR" sz="2427" spc="-1" dirty="0">
                <a:solidFill>
                  <a:srgbClr val="434343"/>
                </a:solidFill>
                <a:latin typeface="Source Sans Pro"/>
                <a:ea typeface="Source Sans Pro"/>
              </a:rPr>
              <a:t>Rebeca Motta</a:t>
            </a:r>
            <a:endParaRPr lang="en-US" sz="2427" spc="-1" dirty="0">
              <a:solidFill>
                <a:srgbClr val="000000"/>
              </a:solidFill>
              <a:latin typeface="Arial"/>
            </a:endParaRPr>
          </a:p>
          <a:p>
            <a:pPr marL="609585" indent="-458389">
              <a:lnSpc>
                <a:spcPct val="130000"/>
              </a:lnSpc>
              <a:buClr>
                <a:srgbClr val="434343"/>
              </a:buClr>
              <a:buFont typeface="Source Sans Pro"/>
              <a:buChar char="●"/>
            </a:pPr>
            <a:r>
              <a:rPr lang="pt-BR" sz="2427" spc="-1" dirty="0">
                <a:solidFill>
                  <a:srgbClr val="434343"/>
                </a:solidFill>
                <a:latin typeface="Source Sans Pro"/>
                <a:ea typeface="Source Sans Pro"/>
              </a:rPr>
              <a:t>Doutorandos</a:t>
            </a:r>
          </a:p>
          <a:p>
            <a:pPr marL="1219170" lvl="1" indent="-458389">
              <a:lnSpc>
                <a:spcPct val="130000"/>
              </a:lnSpc>
              <a:buClr>
                <a:srgbClr val="434343"/>
              </a:buClr>
              <a:buFont typeface="Source Sans Pro"/>
              <a:buChar char="●"/>
            </a:pPr>
            <a:r>
              <a:rPr lang="pt-BR" sz="2427" spc="-1" dirty="0"/>
              <a:t>Anselmo Luiz Éden Battisti</a:t>
            </a:r>
          </a:p>
          <a:p>
            <a:pPr marL="1219170" lvl="1" indent="-458389">
              <a:lnSpc>
                <a:spcPct val="130000"/>
              </a:lnSpc>
              <a:buClr>
                <a:srgbClr val="434343"/>
              </a:buClr>
              <a:buFont typeface="Source Sans Pro"/>
              <a:buChar char="●"/>
            </a:pPr>
            <a:r>
              <a:rPr lang="en-US" sz="2427" spc="-1" dirty="0"/>
              <a:t>Franklin Jordan Ventura Quico</a:t>
            </a:r>
          </a:p>
          <a:p>
            <a:pPr marL="1219170" lvl="1" indent="-458389">
              <a:lnSpc>
                <a:spcPct val="130000"/>
              </a:lnSpc>
              <a:buClr>
                <a:srgbClr val="434343"/>
              </a:buClr>
              <a:buFont typeface="Source Sans Pro"/>
              <a:buChar char="●"/>
            </a:pPr>
            <a:r>
              <a:rPr lang="en-US" sz="2427" spc="-1" dirty="0"/>
              <a:t>Giselle </a:t>
            </a:r>
            <a:r>
              <a:rPr lang="en-US" sz="2427" spc="-1" dirty="0" err="1"/>
              <a:t>Goiz</a:t>
            </a:r>
            <a:endParaRPr lang="en-US" sz="2427" spc="-1" dirty="0"/>
          </a:p>
          <a:p>
            <a:pPr marL="609585">
              <a:lnSpc>
                <a:spcPct val="130000"/>
              </a:lnSpc>
              <a:spcBef>
                <a:spcPts val="1599"/>
              </a:spcBef>
              <a:spcAft>
                <a:spcPts val="1599"/>
              </a:spcAft>
              <a:tabLst>
                <a:tab pos="0" algn="l"/>
              </a:tabLst>
            </a:pPr>
            <a:endParaRPr lang="en-US" sz="2427" spc="-1" dirty="0">
              <a:solidFill>
                <a:srgbClr val="000000"/>
              </a:solidFill>
              <a:latin typeface="Arial"/>
            </a:endParaRPr>
          </a:p>
        </p:txBody>
      </p:sp>
      <p:pic>
        <p:nvPicPr>
          <p:cNvPr id="3" name="Google Shape;62;p13">
            <a:extLst>
              <a:ext uri="{FF2B5EF4-FFF2-40B4-BE49-F238E27FC236}">
                <a16:creationId xmlns:a16="http://schemas.microsoft.com/office/drawing/2014/main" id="{CD139DCC-0621-4782-F43B-9A991CA9EE58}"/>
              </a:ext>
            </a:extLst>
          </p:cNvPr>
          <p:cNvPicPr/>
          <p:nvPr/>
        </p:nvPicPr>
        <p:blipFill>
          <a:blip r:embed="rId4"/>
          <a:stretch/>
        </p:blipFill>
        <p:spPr>
          <a:xfrm>
            <a:off x="2207979" y="6176432"/>
            <a:ext cx="1707855" cy="613888"/>
          </a:xfrm>
          <a:prstGeom prst="rect">
            <a:avLst/>
          </a:prstGeom>
          <a:ln>
            <a:noFill/>
          </a:ln>
        </p:spPr>
      </p:pic>
      <p:pic>
        <p:nvPicPr>
          <p:cNvPr id="4" name="Google Shape;63;p13">
            <a:extLst>
              <a:ext uri="{FF2B5EF4-FFF2-40B4-BE49-F238E27FC236}">
                <a16:creationId xmlns:a16="http://schemas.microsoft.com/office/drawing/2014/main" id="{DA4A21BC-D4F6-1502-6E21-6BEF5CCCBD07}"/>
              </a:ext>
            </a:extLst>
          </p:cNvPr>
          <p:cNvPicPr/>
          <p:nvPr/>
        </p:nvPicPr>
        <p:blipFill>
          <a:blip r:embed="rId5"/>
          <a:stretch/>
        </p:blipFill>
        <p:spPr>
          <a:xfrm>
            <a:off x="7088636" y="6176433"/>
            <a:ext cx="2296665" cy="613887"/>
          </a:xfrm>
          <a:prstGeom prst="rect">
            <a:avLst/>
          </a:prstGeom>
          <a:ln>
            <a:noFill/>
          </a:ln>
        </p:spPr>
      </p:pic>
      <p:pic>
        <p:nvPicPr>
          <p:cNvPr id="5" name="Google Shape;64;p13">
            <a:extLst>
              <a:ext uri="{FF2B5EF4-FFF2-40B4-BE49-F238E27FC236}">
                <a16:creationId xmlns:a16="http://schemas.microsoft.com/office/drawing/2014/main" id="{FF6C50B9-95B6-DB86-4D2D-130D49A00FDE}"/>
              </a:ext>
            </a:extLst>
          </p:cNvPr>
          <p:cNvPicPr/>
          <p:nvPr/>
        </p:nvPicPr>
        <p:blipFill>
          <a:blip r:embed="rId6"/>
          <a:stretch/>
        </p:blipFill>
        <p:spPr>
          <a:xfrm>
            <a:off x="5135041" y="6217623"/>
            <a:ext cx="834169" cy="602192"/>
          </a:xfrm>
          <a:prstGeom prst="rect">
            <a:avLst/>
          </a:prstGeom>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034C0214-DB1D-91C0-5CD6-AE418999276B}"/>
            </a:ext>
          </a:extLst>
        </p:cNvPr>
        <p:cNvGrpSpPr/>
        <p:nvPr/>
      </p:nvGrpSpPr>
      <p:grpSpPr>
        <a:xfrm>
          <a:off x="0" y="0"/>
          <a:ext cx="0" cy="0"/>
          <a:chOff x="0" y="0"/>
          <a:chExt cx="0" cy="0"/>
        </a:xfrm>
      </p:grpSpPr>
      <p:grpSp>
        <p:nvGrpSpPr>
          <p:cNvPr id="73" name="Google Shape;73;p14">
            <a:extLst>
              <a:ext uri="{FF2B5EF4-FFF2-40B4-BE49-F238E27FC236}">
                <a16:creationId xmlns:a16="http://schemas.microsoft.com/office/drawing/2014/main" id="{4C7BE77A-77DB-D671-FB63-627CE09A5865}"/>
              </a:ext>
            </a:extLst>
          </p:cNvPr>
          <p:cNvGrpSpPr/>
          <p:nvPr/>
        </p:nvGrpSpPr>
        <p:grpSpPr>
          <a:xfrm>
            <a:off x="-352424" y="-20564"/>
            <a:ext cx="12699447" cy="898008"/>
            <a:chOff x="0" y="-19050"/>
            <a:chExt cx="5016900" cy="831900"/>
          </a:xfrm>
        </p:grpSpPr>
        <p:sp>
          <p:nvSpPr>
            <p:cNvPr id="74" name="Google Shape;74;p14">
              <a:extLst>
                <a:ext uri="{FF2B5EF4-FFF2-40B4-BE49-F238E27FC236}">
                  <a16:creationId xmlns:a16="http://schemas.microsoft.com/office/drawing/2014/main" id="{1422DE4B-9B32-C35F-F39D-FC6DAF818557}"/>
                </a:ext>
              </a:extLst>
            </p:cNvPr>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a:extLst>
                <a:ext uri="{FF2B5EF4-FFF2-40B4-BE49-F238E27FC236}">
                  <a16:creationId xmlns:a16="http://schemas.microsoft.com/office/drawing/2014/main" id="{050A740F-1ACC-028D-F609-1A220EE10523}"/>
                </a:ext>
              </a:extLst>
            </p:cNvPr>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a:extLst>
              <a:ext uri="{FF2B5EF4-FFF2-40B4-BE49-F238E27FC236}">
                <a16:creationId xmlns:a16="http://schemas.microsoft.com/office/drawing/2014/main" id="{FC9A54A9-A67C-F4BD-3CAF-C2D6A8389C82}"/>
              </a:ext>
            </a:extLst>
          </p:cNvPr>
          <p:cNvSpPr txBox="1"/>
          <p:nvPr/>
        </p:nvSpPr>
        <p:spPr>
          <a:xfrm>
            <a:off x="2459567" y="24342"/>
            <a:ext cx="7142800"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Pesquisas atuais</a:t>
            </a:r>
          </a:p>
        </p:txBody>
      </p:sp>
      <p:sp>
        <p:nvSpPr>
          <p:cNvPr id="77" name="Google Shape;77;p14">
            <a:extLst>
              <a:ext uri="{FF2B5EF4-FFF2-40B4-BE49-F238E27FC236}">
                <a16:creationId xmlns:a16="http://schemas.microsoft.com/office/drawing/2014/main" id="{50B5AEBC-EE64-0899-CCD1-B93E8C39DE0D}"/>
              </a:ext>
            </a:extLst>
          </p:cNvPr>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a:extLst>
              <a:ext uri="{FF2B5EF4-FFF2-40B4-BE49-F238E27FC236}">
                <a16:creationId xmlns:a16="http://schemas.microsoft.com/office/drawing/2014/main" id="{A0EABE6C-7D27-1F6F-E2C4-5622FBDA91FA}"/>
              </a:ext>
            </a:extLst>
          </p:cNvPr>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a:extLst>
              <a:ext uri="{FF2B5EF4-FFF2-40B4-BE49-F238E27FC236}">
                <a16:creationId xmlns:a16="http://schemas.microsoft.com/office/drawing/2014/main" id="{7E361A6A-B389-4DD8-3399-301D2F807888}"/>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pt-BR"/>
              <a:pPr/>
              <a:t>24</a:t>
            </a:fld>
            <a:endParaRPr/>
          </a:p>
        </p:txBody>
      </p:sp>
      <p:sp>
        <p:nvSpPr>
          <p:cNvPr id="2" name="TextShape 3">
            <a:extLst>
              <a:ext uri="{FF2B5EF4-FFF2-40B4-BE49-F238E27FC236}">
                <a16:creationId xmlns:a16="http://schemas.microsoft.com/office/drawing/2014/main" id="{2E3D5714-AE3F-3BFD-C0F7-E556598A0475}"/>
              </a:ext>
            </a:extLst>
          </p:cNvPr>
          <p:cNvSpPr txBox="1"/>
          <p:nvPr/>
        </p:nvSpPr>
        <p:spPr>
          <a:xfrm>
            <a:off x="415679" y="1333440"/>
            <a:ext cx="11612532" cy="4677395"/>
          </a:xfrm>
          <a:prstGeom prst="rect">
            <a:avLst/>
          </a:prstGeom>
          <a:noFill/>
          <a:ln>
            <a:noFill/>
          </a:ln>
        </p:spPr>
        <p:txBody>
          <a:bodyPr tIns="121920" bIns="121920">
            <a:normAutofit lnSpcReduction="10000"/>
          </a:bodyPr>
          <a:lstStyle/>
          <a:p>
            <a:pPr marL="151196">
              <a:lnSpc>
                <a:spcPct val="130000"/>
              </a:lnSpc>
              <a:buClr>
                <a:srgbClr val="434343"/>
              </a:buClr>
            </a:pPr>
            <a:r>
              <a:rPr lang="pt-BR" sz="2427" b="1" spc="-1" dirty="0">
                <a:solidFill>
                  <a:srgbClr val="C00000"/>
                </a:solidFill>
                <a:latin typeface="Source Sans Pro"/>
                <a:ea typeface="Source Sans Pro"/>
              </a:rPr>
              <a:t>Contexto</a:t>
            </a:r>
            <a:r>
              <a:rPr lang="pt-BR" sz="2427" spc="-1" dirty="0">
                <a:solidFill>
                  <a:srgbClr val="434343"/>
                </a:solidFill>
                <a:latin typeface="Source Sans Pro"/>
                <a:ea typeface="Source Sans Pro"/>
              </a:rPr>
              <a:t>: </a:t>
            </a:r>
          </a:p>
          <a:p>
            <a:pPr marL="609585" lvl="3" indent="-458389">
              <a:lnSpc>
                <a:spcPct val="130000"/>
              </a:lnSpc>
              <a:buClr>
                <a:srgbClr val="434343"/>
              </a:buClr>
              <a:buFont typeface="Source Sans Pro"/>
              <a:buChar char="●"/>
            </a:pPr>
            <a:r>
              <a:rPr lang="pt-BR" sz="2427" spc="-1" dirty="0">
                <a:solidFill>
                  <a:srgbClr val="434343"/>
                </a:solidFill>
                <a:latin typeface="Source Sans Pro"/>
                <a:ea typeface="Source Sans Pro"/>
              </a:rPr>
              <a:t>Ambientes de Virtualização de Funções de Redes</a:t>
            </a:r>
          </a:p>
          <a:p>
            <a:pPr marL="609585" lvl="4" indent="-458389">
              <a:lnSpc>
                <a:spcPct val="130000"/>
              </a:lnSpc>
              <a:buClr>
                <a:srgbClr val="434343"/>
              </a:buClr>
              <a:buFont typeface="Source Sans Pro"/>
              <a:buChar char="●"/>
            </a:pPr>
            <a:r>
              <a:rPr lang="pt-BR" sz="2427" spc="-1" dirty="0">
                <a:solidFill>
                  <a:srgbClr val="434343"/>
                </a:solidFill>
                <a:latin typeface="Source Sans Pro"/>
                <a:ea typeface="Source Sans Pro"/>
              </a:rPr>
              <a:t>Inclui  integração Edge-redes 5G</a:t>
            </a:r>
          </a:p>
          <a:p>
            <a:pPr>
              <a:lnSpc>
                <a:spcPct val="130000"/>
              </a:lnSpc>
              <a:buClr>
                <a:srgbClr val="434343"/>
              </a:buClr>
            </a:pPr>
            <a:r>
              <a:rPr lang="pt-BR" sz="2427" b="1" spc="-1" dirty="0">
                <a:solidFill>
                  <a:srgbClr val="C00000"/>
                </a:solidFill>
                <a:latin typeface="Source Sans Pro"/>
                <a:ea typeface="Source Sans Pro"/>
              </a:rPr>
              <a:t>Principal Desafio de Pesquisa Tratado: </a:t>
            </a:r>
          </a:p>
          <a:p>
            <a:pPr marL="609585" indent="-458389">
              <a:lnSpc>
                <a:spcPct val="130000"/>
              </a:lnSpc>
              <a:buClr>
                <a:srgbClr val="434343"/>
              </a:buClr>
              <a:buFont typeface="Source Sans Pro"/>
              <a:buChar char="●"/>
            </a:pPr>
            <a:r>
              <a:rPr lang="pt-BR" sz="2427" b="1" u="sng" spc="-1" dirty="0">
                <a:solidFill>
                  <a:srgbClr val="434343"/>
                </a:solidFill>
                <a:latin typeface="Source Sans Pro"/>
                <a:ea typeface="Source Sans Pro"/>
              </a:rPr>
              <a:t>Gerenciamento de recursos </a:t>
            </a:r>
            <a:r>
              <a:rPr lang="pt-BR" sz="2427" spc="-1" dirty="0">
                <a:solidFill>
                  <a:srgbClr val="434343"/>
                </a:solidFill>
                <a:latin typeface="Source Sans Pro"/>
                <a:ea typeface="Source Sans Pro"/>
              </a:rPr>
              <a:t>em tais ambientes</a:t>
            </a:r>
          </a:p>
          <a:p>
            <a:pPr marL="1066785" lvl="1" indent="-458389">
              <a:lnSpc>
                <a:spcPct val="130000"/>
              </a:lnSpc>
              <a:buClr>
                <a:srgbClr val="434343"/>
              </a:buClr>
              <a:buFont typeface="Source Sans Pro"/>
              <a:buChar char="●"/>
            </a:pPr>
            <a:r>
              <a:rPr lang="pt-BR" sz="2427" spc="-1" dirty="0">
                <a:solidFill>
                  <a:srgbClr val="434343"/>
                </a:solidFill>
                <a:latin typeface="Source Sans Pro"/>
                <a:ea typeface="Source Sans Pro"/>
              </a:rPr>
              <a:t>Heterogêneos, dinâmicos, sujeito a restrição de recursos</a:t>
            </a:r>
          </a:p>
          <a:p>
            <a:pPr marL="1066785" lvl="1" indent="-458389">
              <a:lnSpc>
                <a:spcPct val="130000"/>
              </a:lnSpc>
              <a:buClr>
                <a:srgbClr val="434343"/>
              </a:buClr>
              <a:buFont typeface="Source Sans Pro"/>
              <a:buChar char="●"/>
            </a:pPr>
            <a:r>
              <a:rPr lang="pt-BR" sz="2427" spc="-1" dirty="0">
                <a:solidFill>
                  <a:srgbClr val="434343"/>
                </a:solidFill>
                <a:latin typeface="Source Sans Pro"/>
                <a:ea typeface="Source Sans Pro"/>
              </a:rPr>
              <a:t>Muitas vezes envolvendo </a:t>
            </a:r>
            <a:r>
              <a:rPr lang="pt-BR" sz="2427" b="1" spc="-1" dirty="0">
                <a:solidFill>
                  <a:srgbClr val="434343"/>
                </a:solidFill>
                <a:latin typeface="Source Sans Pro"/>
                <a:ea typeface="Source Sans Pro"/>
              </a:rPr>
              <a:t>múltiplos domínios </a:t>
            </a:r>
            <a:r>
              <a:rPr lang="pt-BR" sz="2427" spc="-1" dirty="0">
                <a:solidFill>
                  <a:srgbClr val="434343"/>
                </a:solidFill>
                <a:latin typeface="Source Sans Pro"/>
                <a:ea typeface="Source Sans Pro"/>
              </a:rPr>
              <a:t>administrativos</a:t>
            </a:r>
          </a:p>
          <a:p>
            <a:pPr marL="1066785" lvl="1" indent="-458389">
              <a:lnSpc>
                <a:spcPct val="130000"/>
              </a:lnSpc>
              <a:buClr>
                <a:srgbClr val="434343"/>
              </a:buClr>
              <a:buFont typeface="Source Sans Pro"/>
              <a:buChar char="●"/>
            </a:pPr>
            <a:r>
              <a:rPr lang="pt-BR" sz="2427" spc="-1" dirty="0">
                <a:solidFill>
                  <a:srgbClr val="434343"/>
                </a:solidFill>
                <a:latin typeface="Source Sans Pro"/>
                <a:ea typeface="Source Sans Pro"/>
              </a:rPr>
              <a:t>Necessidade de atender em uma infraestrutura compartilhada aos requisitos de aplicações de </a:t>
            </a:r>
            <a:r>
              <a:rPr lang="pt-BR" sz="2427" b="1" spc="-1" dirty="0">
                <a:solidFill>
                  <a:srgbClr val="434343"/>
                </a:solidFill>
                <a:latin typeface="Source Sans Pro"/>
                <a:ea typeface="Source Sans Pro"/>
              </a:rPr>
              <a:t>diferentes classes serviço </a:t>
            </a:r>
            <a:r>
              <a:rPr lang="pt-BR" sz="2427" spc="-1" dirty="0">
                <a:solidFill>
                  <a:srgbClr val="434343"/>
                </a:solidFill>
                <a:latin typeface="Source Sans Pro"/>
                <a:ea typeface="Source Sans Pro"/>
              </a:rPr>
              <a:t>(previstos em redes 5G) com perfis de negócios e </a:t>
            </a:r>
            <a:r>
              <a:rPr lang="pt-BR" sz="2427" spc="-1" dirty="0" err="1">
                <a:solidFill>
                  <a:srgbClr val="434343"/>
                </a:solidFill>
                <a:latin typeface="Source Sans Pro"/>
                <a:ea typeface="Source Sans Pro"/>
              </a:rPr>
              <a:t>SLAs</a:t>
            </a:r>
            <a:r>
              <a:rPr lang="pt-BR" sz="2427" spc="-1" dirty="0">
                <a:solidFill>
                  <a:srgbClr val="434343"/>
                </a:solidFill>
                <a:latin typeface="Source Sans Pro"/>
                <a:ea typeface="Source Sans Pro"/>
              </a:rPr>
              <a:t> muito específicos</a:t>
            </a:r>
            <a:endParaRPr lang="en-US" sz="2427" spc="-1" dirty="0">
              <a:solidFill>
                <a:srgbClr val="000000"/>
              </a:solidFill>
              <a:latin typeface="Arial"/>
            </a:endParaRPr>
          </a:p>
        </p:txBody>
      </p:sp>
      <p:pic>
        <p:nvPicPr>
          <p:cNvPr id="6" name="Google Shape;62;p13">
            <a:extLst>
              <a:ext uri="{FF2B5EF4-FFF2-40B4-BE49-F238E27FC236}">
                <a16:creationId xmlns:a16="http://schemas.microsoft.com/office/drawing/2014/main" id="{B0AF4FF6-BF3D-2823-B613-8E64FBDC0D18}"/>
              </a:ext>
            </a:extLst>
          </p:cNvPr>
          <p:cNvPicPr/>
          <p:nvPr/>
        </p:nvPicPr>
        <p:blipFill>
          <a:blip r:embed="rId4"/>
          <a:stretch/>
        </p:blipFill>
        <p:spPr>
          <a:xfrm>
            <a:off x="2207979" y="6176432"/>
            <a:ext cx="1707855" cy="613888"/>
          </a:xfrm>
          <a:prstGeom prst="rect">
            <a:avLst/>
          </a:prstGeom>
          <a:ln>
            <a:noFill/>
          </a:ln>
        </p:spPr>
      </p:pic>
      <p:pic>
        <p:nvPicPr>
          <p:cNvPr id="7" name="Google Shape;63;p13">
            <a:extLst>
              <a:ext uri="{FF2B5EF4-FFF2-40B4-BE49-F238E27FC236}">
                <a16:creationId xmlns:a16="http://schemas.microsoft.com/office/drawing/2014/main" id="{3B07E1B8-A819-000B-A556-340EAAF15DEC}"/>
              </a:ext>
            </a:extLst>
          </p:cNvPr>
          <p:cNvPicPr/>
          <p:nvPr/>
        </p:nvPicPr>
        <p:blipFill>
          <a:blip r:embed="rId5"/>
          <a:stretch/>
        </p:blipFill>
        <p:spPr>
          <a:xfrm>
            <a:off x="7088636" y="6176433"/>
            <a:ext cx="2296665" cy="613887"/>
          </a:xfrm>
          <a:prstGeom prst="rect">
            <a:avLst/>
          </a:prstGeom>
          <a:ln>
            <a:noFill/>
          </a:ln>
        </p:spPr>
      </p:pic>
      <p:pic>
        <p:nvPicPr>
          <p:cNvPr id="8" name="Google Shape;64;p13">
            <a:extLst>
              <a:ext uri="{FF2B5EF4-FFF2-40B4-BE49-F238E27FC236}">
                <a16:creationId xmlns:a16="http://schemas.microsoft.com/office/drawing/2014/main" id="{24BD2855-43D4-52EC-CF32-1E4B73F6B385}"/>
              </a:ext>
            </a:extLst>
          </p:cNvPr>
          <p:cNvPicPr/>
          <p:nvPr/>
        </p:nvPicPr>
        <p:blipFill>
          <a:blip r:embed="rId6"/>
          <a:stretch/>
        </p:blipFill>
        <p:spPr>
          <a:xfrm>
            <a:off x="5135041" y="6217623"/>
            <a:ext cx="834169" cy="602192"/>
          </a:xfrm>
          <a:prstGeom prst="rect">
            <a:avLst/>
          </a:prstGeom>
          <a:ln>
            <a:noFill/>
          </a:ln>
        </p:spPr>
      </p:pic>
    </p:spTree>
    <p:extLst>
      <p:ext uri="{BB962C8B-B14F-4D97-AF65-F5344CB8AC3E}">
        <p14:creationId xmlns:p14="http://schemas.microsoft.com/office/powerpoint/2010/main" val="869334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F3DFBE43-3807-1924-1F78-80956C9F12D2}"/>
            </a:ext>
          </a:extLst>
        </p:cNvPr>
        <p:cNvGrpSpPr/>
        <p:nvPr/>
      </p:nvGrpSpPr>
      <p:grpSpPr>
        <a:xfrm>
          <a:off x="0" y="0"/>
          <a:ext cx="0" cy="0"/>
          <a:chOff x="0" y="0"/>
          <a:chExt cx="0" cy="0"/>
        </a:xfrm>
      </p:grpSpPr>
      <p:sp>
        <p:nvSpPr>
          <p:cNvPr id="2" name="TextShape 3">
            <a:extLst>
              <a:ext uri="{FF2B5EF4-FFF2-40B4-BE49-F238E27FC236}">
                <a16:creationId xmlns:a16="http://schemas.microsoft.com/office/drawing/2014/main" id="{92E1B417-88D8-C81B-221C-89955DEF4A8C}"/>
              </a:ext>
            </a:extLst>
          </p:cNvPr>
          <p:cNvSpPr txBox="1"/>
          <p:nvPr/>
        </p:nvSpPr>
        <p:spPr>
          <a:xfrm>
            <a:off x="415678" y="1333440"/>
            <a:ext cx="11776321" cy="4650501"/>
          </a:xfrm>
          <a:prstGeom prst="rect">
            <a:avLst/>
          </a:prstGeom>
          <a:noFill/>
          <a:ln>
            <a:noFill/>
          </a:ln>
        </p:spPr>
        <p:txBody>
          <a:bodyPr tIns="121920" bIns="121920">
            <a:normAutofit/>
          </a:bodyPr>
          <a:lstStyle/>
          <a:p>
            <a:pPr>
              <a:lnSpc>
                <a:spcPct val="130000"/>
              </a:lnSpc>
              <a:buClr>
                <a:srgbClr val="434343"/>
              </a:buClr>
            </a:pPr>
            <a:r>
              <a:rPr lang="pt-BR" sz="2400" b="1" spc="-1" dirty="0">
                <a:solidFill>
                  <a:srgbClr val="C00000"/>
                </a:solidFill>
                <a:latin typeface="Source Sans Pro"/>
                <a:ea typeface="Source Sans Pro"/>
              </a:rPr>
              <a:t>Importantes atividades  de gerenciamento de recursos em NFV-Edge: </a:t>
            </a:r>
          </a:p>
          <a:p>
            <a:pPr marL="609585" indent="-458389">
              <a:lnSpc>
                <a:spcPct val="130000"/>
              </a:lnSpc>
              <a:buClr>
                <a:srgbClr val="434343"/>
              </a:buClr>
              <a:buFont typeface="Source Sans Pro"/>
              <a:buChar char="●"/>
            </a:pPr>
            <a:endParaRPr lang="pt-BR" sz="2400" b="1" spc="-1" dirty="0">
              <a:solidFill>
                <a:srgbClr val="434343"/>
              </a:solidFill>
              <a:latin typeface="Source Sans Pro"/>
              <a:ea typeface="Source Sans Pro"/>
            </a:endParaRPr>
          </a:p>
          <a:p>
            <a:pPr marL="609585" indent="-458389">
              <a:lnSpc>
                <a:spcPct val="130000"/>
              </a:lnSpc>
              <a:buClr>
                <a:srgbClr val="434343"/>
              </a:buClr>
              <a:buFont typeface="Source Sans Pro"/>
              <a:buChar char="●"/>
            </a:pPr>
            <a:r>
              <a:rPr lang="pt-BR" sz="2400" b="1" spc="-1" dirty="0">
                <a:solidFill>
                  <a:srgbClr val="434343"/>
                </a:solidFill>
                <a:latin typeface="Source Sans Pro"/>
                <a:ea typeface="Source Sans Pro"/>
              </a:rPr>
              <a:t>Network </a:t>
            </a:r>
            <a:r>
              <a:rPr lang="pt-BR" sz="2400" b="1" spc="-1" dirty="0" err="1">
                <a:solidFill>
                  <a:srgbClr val="434343"/>
                </a:solidFill>
                <a:latin typeface="Source Sans Pro"/>
                <a:ea typeface="Source Sans Pro"/>
              </a:rPr>
              <a:t>Slicing</a:t>
            </a:r>
            <a:r>
              <a:rPr lang="pt-BR" sz="2400" spc="-1" dirty="0">
                <a:solidFill>
                  <a:srgbClr val="434343"/>
                </a:solidFill>
                <a:latin typeface="Source Sans Pro"/>
                <a:ea typeface="Source Sans Pro"/>
              </a:rPr>
              <a:t>: necessidade de criar, gerenciar e configurar os recursos alocados a cada </a:t>
            </a:r>
            <a:r>
              <a:rPr lang="pt-BR" sz="2400" spc="-1" dirty="0" err="1">
                <a:solidFill>
                  <a:srgbClr val="434343"/>
                </a:solidFill>
                <a:latin typeface="Source Sans Pro"/>
                <a:ea typeface="Source Sans Pro"/>
              </a:rPr>
              <a:t>slice</a:t>
            </a:r>
            <a:endParaRPr lang="pt-BR" sz="2400" spc="-1" dirty="0">
              <a:solidFill>
                <a:srgbClr val="434343"/>
              </a:solidFill>
              <a:latin typeface="Source Sans Pro"/>
              <a:ea typeface="Source Sans Pro"/>
            </a:endParaRPr>
          </a:p>
          <a:p>
            <a:pPr marL="609585" indent="-458389">
              <a:lnSpc>
                <a:spcPct val="130000"/>
              </a:lnSpc>
              <a:buClr>
                <a:srgbClr val="434343"/>
              </a:buClr>
              <a:buFont typeface="Source Sans Pro"/>
              <a:buChar char="●"/>
            </a:pPr>
            <a:r>
              <a:rPr lang="pt-BR" sz="2400" b="1" i="1" spc="-1" dirty="0" err="1">
                <a:solidFill>
                  <a:srgbClr val="434343"/>
                </a:solidFill>
                <a:latin typeface="Source Sans Pro"/>
                <a:ea typeface="Source Sans Pro"/>
              </a:rPr>
              <a:t>Placement</a:t>
            </a:r>
            <a:r>
              <a:rPr lang="pt-BR" sz="2400" spc="-1" dirty="0">
                <a:solidFill>
                  <a:srgbClr val="434343"/>
                </a:solidFill>
                <a:latin typeface="Source Sans Pro"/>
                <a:ea typeface="Source Sans Pro"/>
              </a:rPr>
              <a:t> (posicionamento) e Migração de </a:t>
            </a:r>
            <a:r>
              <a:rPr lang="pt-BR" sz="2400" spc="-1" dirty="0" err="1">
                <a:solidFill>
                  <a:srgbClr val="434343"/>
                </a:solidFill>
                <a:latin typeface="Source Sans Pro"/>
                <a:ea typeface="Source Sans Pro"/>
              </a:rPr>
              <a:t>VNFs</a:t>
            </a:r>
            <a:r>
              <a:rPr lang="pt-BR" sz="2400" spc="-1" dirty="0">
                <a:solidFill>
                  <a:srgbClr val="434343"/>
                </a:solidFill>
                <a:latin typeface="Source Sans Pro"/>
                <a:ea typeface="Source Sans Pro"/>
              </a:rPr>
              <a:t> e de Cadeias de </a:t>
            </a:r>
            <a:r>
              <a:rPr lang="pt-BR" sz="2400" spc="-1" dirty="0" err="1">
                <a:solidFill>
                  <a:srgbClr val="434343"/>
                </a:solidFill>
                <a:latin typeface="Source Sans Pro"/>
                <a:ea typeface="Source Sans Pro"/>
              </a:rPr>
              <a:t>VNFs</a:t>
            </a:r>
            <a:r>
              <a:rPr lang="pt-BR" sz="2400" spc="-1" dirty="0">
                <a:solidFill>
                  <a:srgbClr val="434343"/>
                </a:solidFill>
                <a:latin typeface="Source Sans Pro"/>
                <a:ea typeface="Source Sans Pro"/>
              </a:rPr>
              <a:t> (</a:t>
            </a:r>
            <a:r>
              <a:rPr lang="pt-BR" sz="2400" spc="-1" dirty="0" err="1">
                <a:solidFill>
                  <a:srgbClr val="434343"/>
                </a:solidFill>
                <a:latin typeface="Source Sans Pro"/>
                <a:ea typeface="Source Sans Pro"/>
              </a:rPr>
              <a:t>SFCs</a:t>
            </a:r>
            <a:r>
              <a:rPr lang="pt-BR" sz="2400" spc="-1" dirty="0">
                <a:solidFill>
                  <a:srgbClr val="434343"/>
                </a:solidFill>
                <a:latin typeface="Source Sans Pro"/>
                <a:ea typeface="Source Sans Pro"/>
              </a:rPr>
              <a:t>), representando serviços:</a:t>
            </a:r>
          </a:p>
          <a:p>
            <a:pPr marL="609585" indent="-458389">
              <a:lnSpc>
                <a:spcPct val="130000"/>
              </a:lnSpc>
              <a:buClr>
                <a:srgbClr val="434343"/>
              </a:buClr>
              <a:buFont typeface="Source Sans Pro"/>
              <a:buChar char="●"/>
            </a:pPr>
            <a:r>
              <a:rPr lang="pt-BR" sz="2400" b="1" i="1" spc="-1" dirty="0" err="1">
                <a:solidFill>
                  <a:srgbClr val="434343"/>
                </a:solidFill>
                <a:latin typeface="Source Sans Pro"/>
                <a:ea typeface="Source Sans Pro"/>
              </a:rPr>
              <a:t>Scaling</a:t>
            </a:r>
            <a:r>
              <a:rPr lang="pt-BR" sz="2400" spc="-1" dirty="0">
                <a:solidFill>
                  <a:srgbClr val="434343"/>
                </a:solidFill>
                <a:latin typeface="Source Sans Pro"/>
                <a:ea typeface="Source Sans Pro"/>
              </a:rPr>
              <a:t> (dimensionamento): ajuste dos recursos alocados a </a:t>
            </a:r>
            <a:r>
              <a:rPr lang="pt-BR" sz="2400" spc="-1" dirty="0" err="1">
                <a:solidFill>
                  <a:srgbClr val="434343"/>
                </a:solidFill>
                <a:latin typeface="Source Sans Pro"/>
                <a:ea typeface="Source Sans Pro"/>
              </a:rPr>
              <a:t>VNFs</a:t>
            </a:r>
            <a:r>
              <a:rPr lang="pt-BR" sz="2400" spc="-1" dirty="0">
                <a:solidFill>
                  <a:srgbClr val="434343"/>
                </a:solidFill>
                <a:latin typeface="Source Sans Pro"/>
                <a:ea typeface="Source Sans Pro"/>
              </a:rPr>
              <a:t> já em execução em função da carga atual , reativo ou proativo</a:t>
            </a:r>
          </a:p>
          <a:p>
            <a:pPr marL="609585" indent="-458389">
              <a:lnSpc>
                <a:spcPct val="130000"/>
              </a:lnSpc>
              <a:buClr>
                <a:srgbClr val="434343"/>
              </a:buClr>
              <a:buFont typeface="Source Sans Pro"/>
              <a:buChar char="●"/>
            </a:pPr>
            <a:endParaRPr lang="pt-BR" sz="2400" spc="-1" dirty="0">
              <a:solidFill>
                <a:srgbClr val="434343"/>
              </a:solidFill>
              <a:latin typeface="Source Sans Pro"/>
              <a:ea typeface="Source Sans Pro"/>
            </a:endParaRPr>
          </a:p>
          <a:p>
            <a:pPr marL="609585" indent="-458389">
              <a:lnSpc>
                <a:spcPct val="130000"/>
              </a:lnSpc>
              <a:buClr>
                <a:srgbClr val="434343"/>
              </a:buClr>
              <a:buFont typeface="Source Sans Pro"/>
              <a:buChar char="●"/>
            </a:pPr>
            <a:endParaRPr lang="pt-BR" sz="2400" spc="-1" dirty="0">
              <a:solidFill>
                <a:srgbClr val="434343"/>
              </a:solidFill>
              <a:latin typeface="Source Sans Pro"/>
              <a:ea typeface="Source Sans Pro"/>
            </a:endParaRPr>
          </a:p>
        </p:txBody>
      </p:sp>
      <p:grpSp>
        <p:nvGrpSpPr>
          <p:cNvPr id="73" name="Google Shape;73;p14">
            <a:extLst>
              <a:ext uri="{FF2B5EF4-FFF2-40B4-BE49-F238E27FC236}">
                <a16:creationId xmlns:a16="http://schemas.microsoft.com/office/drawing/2014/main" id="{E0EE23D6-9D37-BE20-02F0-9789EEA72458}"/>
              </a:ext>
            </a:extLst>
          </p:cNvPr>
          <p:cNvGrpSpPr/>
          <p:nvPr/>
        </p:nvGrpSpPr>
        <p:grpSpPr>
          <a:xfrm>
            <a:off x="-352424" y="-20564"/>
            <a:ext cx="12699447" cy="898008"/>
            <a:chOff x="0" y="-19050"/>
            <a:chExt cx="5016900" cy="831900"/>
          </a:xfrm>
        </p:grpSpPr>
        <p:sp>
          <p:nvSpPr>
            <p:cNvPr id="74" name="Google Shape;74;p14">
              <a:extLst>
                <a:ext uri="{FF2B5EF4-FFF2-40B4-BE49-F238E27FC236}">
                  <a16:creationId xmlns:a16="http://schemas.microsoft.com/office/drawing/2014/main" id="{C5C007A3-D2EA-1147-088B-E52463E8F9E9}"/>
                </a:ext>
              </a:extLst>
            </p:cNvPr>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a:extLst>
                <a:ext uri="{FF2B5EF4-FFF2-40B4-BE49-F238E27FC236}">
                  <a16:creationId xmlns:a16="http://schemas.microsoft.com/office/drawing/2014/main" id="{A67524F2-35AD-8BD7-DECF-ABE144277FD0}"/>
                </a:ext>
              </a:extLst>
            </p:cNvPr>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a:extLst>
              <a:ext uri="{FF2B5EF4-FFF2-40B4-BE49-F238E27FC236}">
                <a16:creationId xmlns:a16="http://schemas.microsoft.com/office/drawing/2014/main" id="{3C63C2FF-A1C4-4B68-74BB-09174B7A5B57}"/>
              </a:ext>
            </a:extLst>
          </p:cNvPr>
          <p:cNvSpPr txBox="1"/>
          <p:nvPr/>
        </p:nvSpPr>
        <p:spPr>
          <a:xfrm>
            <a:off x="723902" y="24342"/>
            <a:ext cx="8878465"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Foco da pesquisa</a:t>
            </a:r>
          </a:p>
        </p:txBody>
      </p:sp>
      <p:sp>
        <p:nvSpPr>
          <p:cNvPr id="77" name="Google Shape;77;p14">
            <a:extLst>
              <a:ext uri="{FF2B5EF4-FFF2-40B4-BE49-F238E27FC236}">
                <a16:creationId xmlns:a16="http://schemas.microsoft.com/office/drawing/2014/main" id="{20D81324-E261-E0E7-8556-B422540AB138}"/>
              </a:ext>
            </a:extLst>
          </p:cNvPr>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a:extLst>
              <a:ext uri="{FF2B5EF4-FFF2-40B4-BE49-F238E27FC236}">
                <a16:creationId xmlns:a16="http://schemas.microsoft.com/office/drawing/2014/main" id="{54648AA2-E1F0-F87A-00E6-BF4062BD1983}"/>
              </a:ext>
            </a:extLst>
          </p:cNvPr>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a:extLst>
              <a:ext uri="{FF2B5EF4-FFF2-40B4-BE49-F238E27FC236}">
                <a16:creationId xmlns:a16="http://schemas.microsoft.com/office/drawing/2014/main" id="{95062114-4051-4507-6C81-FF185BE04458}"/>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pt-BR"/>
              <a:pPr/>
              <a:t>25</a:t>
            </a:fld>
            <a:endParaRPr/>
          </a:p>
        </p:txBody>
      </p:sp>
      <p:pic>
        <p:nvPicPr>
          <p:cNvPr id="6" name="Google Shape;62;p13">
            <a:extLst>
              <a:ext uri="{FF2B5EF4-FFF2-40B4-BE49-F238E27FC236}">
                <a16:creationId xmlns:a16="http://schemas.microsoft.com/office/drawing/2014/main" id="{F3F0DEF9-FFBC-E89D-EB4D-72B4DAD18E77}"/>
              </a:ext>
            </a:extLst>
          </p:cNvPr>
          <p:cNvPicPr/>
          <p:nvPr/>
        </p:nvPicPr>
        <p:blipFill>
          <a:blip r:embed="rId4"/>
          <a:stretch/>
        </p:blipFill>
        <p:spPr>
          <a:xfrm>
            <a:off x="2207979" y="6176432"/>
            <a:ext cx="1707855" cy="613888"/>
          </a:xfrm>
          <a:prstGeom prst="rect">
            <a:avLst/>
          </a:prstGeom>
          <a:ln>
            <a:noFill/>
          </a:ln>
        </p:spPr>
      </p:pic>
      <p:pic>
        <p:nvPicPr>
          <p:cNvPr id="7" name="Google Shape;63;p13">
            <a:extLst>
              <a:ext uri="{FF2B5EF4-FFF2-40B4-BE49-F238E27FC236}">
                <a16:creationId xmlns:a16="http://schemas.microsoft.com/office/drawing/2014/main" id="{91A52C38-3617-71E3-3DA5-7678E3D3D6DD}"/>
              </a:ext>
            </a:extLst>
          </p:cNvPr>
          <p:cNvPicPr/>
          <p:nvPr/>
        </p:nvPicPr>
        <p:blipFill>
          <a:blip r:embed="rId5"/>
          <a:stretch/>
        </p:blipFill>
        <p:spPr>
          <a:xfrm>
            <a:off x="7088636" y="6176433"/>
            <a:ext cx="2296665" cy="613887"/>
          </a:xfrm>
          <a:prstGeom prst="rect">
            <a:avLst/>
          </a:prstGeom>
          <a:ln>
            <a:noFill/>
          </a:ln>
        </p:spPr>
      </p:pic>
      <p:pic>
        <p:nvPicPr>
          <p:cNvPr id="8" name="Google Shape;64;p13">
            <a:extLst>
              <a:ext uri="{FF2B5EF4-FFF2-40B4-BE49-F238E27FC236}">
                <a16:creationId xmlns:a16="http://schemas.microsoft.com/office/drawing/2014/main" id="{3BAF814C-6DE8-38D9-BBDD-9301D7F19CCB}"/>
              </a:ext>
            </a:extLst>
          </p:cNvPr>
          <p:cNvPicPr/>
          <p:nvPr/>
        </p:nvPicPr>
        <p:blipFill>
          <a:blip r:embed="rId6"/>
          <a:stretch/>
        </p:blipFill>
        <p:spPr>
          <a:xfrm>
            <a:off x="5135041" y="6217623"/>
            <a:ext cx="834169" cy="602192"/>
          </a:xfrm>
          <a:prstGeom prst="rect">
            <a:avLst/>
          </a:prstGeom>
          <a:ln>
            <a:noFill/>
          </a:ln>
        </p:spPr>
      </p:pic>
    </p:spTree>
    <p:extLst>
      <p:ext uri="{BB962C8B-B14F-4D97-AF65-F5344CB8AC3E}">
        <p14:creationId xmlns:p14="http://schemas.microsoft.com/office/powerpoint/2010/main" val="642645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E8D0717B-9B80-49C5-03E7-F737719F4532}"/>
            </a:ext>
          </a:extLst>
        </p:cNvPr>
        <p:cNvGrpSpPr/>
        <p:nvPr/>
      </p:nvGrpSpPr>
      <p:grpSpPr>
        <a:xfrm>
          <a:off x="0" y="0"/>
          <a:ext cx="0" cy="0"/>
          <a:chOff x="0" y="0"/>
          <a:chExt cx="0" cy="0"/>
        </a:xfrm>
      </p:grpSpPr>
      <p:grpSp>
        <p:nvGrpSpPr>
          <p:cNvPr id="73" name="Google Shape;73;p14">
            <a:extLst>
              <a:ext uri="{FF2B5EF4-FFF2-40B4-BE49-F238E27FC236}">
                <a16:creationId xmlns:a16="http://schemas.microsoft.com/office/drawing/2014/main" id="{D49241E0-ACFF-F02A-3391-85F3F145F675}"/>
              </a:ext>
            </a:extLst>
          </p:cNvPr>
          <p:cNvGrpSpPr/>
          <p:nvPr/>
        </p:nvGrpSpPr>
        <p:grpSpPr>
          <a:xfrm>
            <a:off x="-352424" y="-20564"/>
            <a:ext cx="12699447" cy="898008"/>
            <a:chOff x="0" y="-19050"/>
            <a:chExt cx="5016900" cy="831900"/>
          </a:xfrm>
        </p:grpSpPr>
        <p:sp>
          <p:nvSpPr>
            <p:cNvPr id="74" name="Google Shape;74;p14">
              <a:extLst>
                <a:ext uri="{FF2B5EF4-FFF2-40B4-BE49-F238E27FC236}">
                  <a16:creationId xmlns:a16="http://schemas.microsoft.com/office/drawing/2014/main" id="{0328B508-82F0-45B6-60F1-83770FF5AC6A}"/>
                </a:ext>
              </a:extLst>
            </p:cNvPr>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a:extLst>
                <a:ext uri="{FF2B5EF4-FFF2-40B4-BE49-F238E27FC236}">
                  <a16:creationId xmlns:a16="http://schemas.microsoft.com/office/drawing/2014/main" id="{79A71393-F951-7663-D2F7-9A4B288307EE}"/>
                </a:ext>
              </a:extLst>
            </p:cNvPr>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a:extLst>
              <a:ext uri="{FF2B5EF4-FFF2-40B4-BE49-F238E27FC236}">
                <a16:creationId xmlns:a16="http://schemas.microsoft.com/office/drawing/2014/main" id="{08A8DD6B-3420-004A-B18D-927C4CA1CD78}"/>
              </a:ext>
            </a:extLst>
          </p:cNvPr>
          <p:cNvSpPr txBox="1"/>
          <p:nvPr/>
        </p:nvSpPr>
        <p:spPr>
          <a:xfrm>
            <a:off x="723901" y="24342"/>
            <a:ext cx="9816720"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Contribuições até o momento</a:t>
            </a:r>
          </a:p>
        </p:txBody>
      </p:sp>
      <p:sp>
        <p:nvSpPr>
          <p:cNvPr id="77" name="Google Shape;77;p14">
            <a:extLst>
              <a:ext uri="{FF2B5EF4-FFF2-40B4-BE49-F238E27FC236}">
                <a16:creationId xmlns:a16="http://schemas.microsoft.com/office/drawing/2014/main" id="{356E71ED-5AAC-BE64-F277-7B3C69C19EFD}"/>
              </a:ext>
            </a:extLst>
          </p:cNvPr>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a:extLst>
              <a:ext uri="{FF2B5EF4-FFF2-40B4-BE49-F238E27FC236}">
                <a16:creationId xmlns:a16="http://schemas.microsoft.com/office/drawing/2014/main" id="{580399E2-2ACC-1B2D-A8D6-5253149DC313}"/>
              </a:ext>
            </a:extLst>
          </p:cNvPr>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a:extLst>
              <a:ext uri="{FF2B5EF4-FFF2-40B4-BE49-F238E27FC236}">
                <a16:creationId xmlns:a16="http://schemas.microsoft.com/office/drawing/2014/main" id="{6820974F-D8FA-0312-FE2E-EDA7FE7D5B77}"/>
              </a:ext>
            </a:extLst>
          </p:cNvPr>
          <p:cNvSpPr txBox="1">
            <a:spLocks noGrp="1"/>
          </p:cNvSpPr>
          <p:nvPr>
            <p:ph type="sldNum" idx="12"/>
          </p:nvPr>
        </p:nvSpPr>
        <p:spPr>
          <a:xfrm>
            <a:off x="11296611" y="6217623"/>
            <a:ext cx="731600" cy="524800"/>
          </a:xfrm>
        </p:spPr>
        <p:txBody>
          <a:bodyPr spcFirstLastPara="1" vert="horz" wrap="square" lIns="121900" tIns="121900" rIns="121900" bIns="121900" rtlCol="0" anchor="ctr" anchorCtr="0">
            <a:normAutofit/>
          </a:bodyPr>
          <a:lstStyle/>
          <a:p>
            <a:pPr lvl="0"/>
            <a:fld id="{00000000-1234-1234-1234-123412341234}" type="slidenum">
              <a:rPr lang="pt-BR"/>
              <a:pPr lvl="0"/>
              <a:t>26</a:t>
            </a:fld>
            <a:endParaRPr lang="pt-BR"/>
          </a:p>
        </p:txBody>
      </p:sp>
      <p:sp>
        <p:nvSpPr>
          <p:cNvPr id="2" name="TextShape 3">
            <a:extLst>
              <a:ext uri="{FF2B5EF4-FFF2-40B4-BE49-F238E27FC236}">
                <a16:creationId xmlns:a16="http://schemas.microsoft.com/office/drawing/2014/main" id="{DD0B39DC-B435-3194-DBB5-A4A5D5DD0700}"/>
              </a:ext>
            </a:extLst>
          </p:cNvPr>
          <p:cNvSpPr txBox="1"/>
          <p:nvPr/>
        </p:nvSpPr>
        <p:spPr>
          <a:xfrm>
            <a:off x="415679" y="1333439"/>
            <a:ext cx="11052420" cy="4553295"/>
          </a:xfrm>
          <a:prstGeom prst="rect">
            <a:avLst/>
          </a:prstGeom>
          <a:noFill/>
          <a:ln>
            <a:noFill/>
          </a:ln>
        </p:spPr>
        <p:txBody>
          <a:bodyPr tIns="121920" bIns="121920">
            <a:normAutofit fontScale="92500" lnSpcReduction="10000"/>
          </a:bodyPr>
          <a:lstStyle/>
          <a:p>
            <a:pPr marL="151196">
              <a:lnSpc>
                <a:spcPct val="130000"/>
              </a:lnSpc>
              <a:buClr>
                <a:srgbClr val="434343"/>
              </a:buClr>
            </a:pPr>
            <a:r>
              <a:rPr lang="pt-BR" sz="3067" b="1" spc="-1" dirty="0">
                <a:solidFill>
                  <a:srgbClr val="0070C0"/>
                </a:solidFill>
                <a:latin typeface="Source Sans Pro"/>
                <a:ea typeface="Source Sans Pro"/>
              </a:rPr>
              <a:t>Estratégia  ciente de mobilidade para migração de </a:t>
            </a:r>
            <a:r>
              <a:rPr lang="pt-BR" sz="3067" b="1" spc="-1" dirty="0" err="1">
                <a:solidFill>
                  <a:srgbClr val="0070C0"/>
                </a:solidFill>
                <a:latin typeface="Source Sans Pro"/>
                <a:ea typeface="Source Sans Pro"/>
              </a:rPr>
              <a:t>SFCs</a:t>
            </a:r>
            <a:r>
              <a:rPr lang="pt-BR" sz="3067" b="1" spc="-1" dirty="0">
                <a:solidFill>
                  <a:srgbClr val="0070C0"/>
                </a:solidFill>
                <a:latin typeface="Source Sans Pro"/>
                <a:ea typeface="Source Sans Pro"/>
              </a:rPr>
              <a:t> em redes 5G-Edge dinâmicas</a:t>
            </a:r>
          </a:p>
          <a:p>
            <a:pPr marL="608385" lvl="7" indent="-457189">
              <a:lnSpc>
                <a:spcPct val="130000"/>
              </a:lnSpc>
              <a:buClr>
                <a:srgbClr val="434343"/>
              </a:buClr>
              <a:buFont typeface="Arial" panose="020B0604020202020204" pitchFamily="34" charset="0"/>
              <a:buChar char="•"/>
            </a:pPr>
            <a:r>
              <a:rPr lang="pt-BR" sz="2427" spc="-1" dirty="0">
                <a:solidFill>
                  <a:srgbClr val="434343"/>
                </a:solidFill>
                <a:latin typeface="Source Sans Pro"/>
                <a:ea typeface="Source Sans Pro"/>
              </a:rPr>
              <a:t>Proposta: estratégia de migração de </a:t>
            </a:r>
            <a:r>
              <a:rPr lang="pt-BR" sz="2427" spc="-1" dirty="0" err="1">
                <a:solidFill>
                  <a:srgbClr val="434343"/>
                </a:solidFill>
                <a:latin typeface="Source Sans Pro"/>
                <a:ea typeface="Source Sans Pro"/>
              </a:rPr>
              <a:t>SFCs</a:t>
            </a:r>
            <a:r>
              <a:rPr lang="pt-BR" sz="2427" spc="-1" dirty="0">
                <a:solidFill>
                  <a:srgbClr val="434343"/>
                </a:solidFill>
                <a:latin typeface="Source Sans Pro"/>
                <a:ea typeface="Source Sans Pro"/>
              </a:rPr>
              <a:t> proativa e iterativa -&gt; busca antecipar a movimentação dos usuários e estima o impacto de sua mobilidade no atraso do serviço, acionando proativamente as migrações de serviço quando necessário</a:t>
            </a:r>
          </a:p>
          <a:p>
            <a:pPr marL="151196" lvl="8">
              <a:lnSpc>
                <a:spcPct val="130000"/>
              </a:lnSpc>
              <a:buClr>
                <a:srgbClr val="434343"/>
              </a:buClr>
            </a:pPr>
            <a:endParaRPr lang="pt-BR" sz="2427" spc="-1" dirty="0">
              <a:solidFill>
                <a:srgbClr val="434343"/>
              </a:solidFill>
              <a:latin typeface="Source Sans Pro"/>
              <a:ea typeface="Source Sans Pro"/>
            </a:endParaRPr>
          </a:p>
          <a:p>
            <a:pPr marL="151196" lvl="8" algn="ctr">
              <a:lnSpc>
                <a:spcPct val="130000"/>
              </a:lnSpc>
              <a:buClr>
                <a:srgbClr val="434343"/>
              </a:buClr>
            </a:pPr>
            <a:r>
              <a:rPr lang="pt-BR" sz="2400" spc="-1" dirty="0">
                <a:solidFill>
                  <a:srgbClr val="434343"/>
                </a:solidFill>
                <a:latin typeface="Source Sans Pro"/>
                <a:ea typeface="Source Sans Pro"/>
              </a:rPr>
              <a:t>Juan Lucas Vieira, Evandro L. C. Macedo, Anselmo Luiz Éden Battisti, Julia </a:t>
            </a:r>
            <a:r>
              <a:rPr lang="pt-BR" sz="2400" spc="-1" dirty="0" err="1">
                <a:solidFill>
                  <a:srgbClr val="434343"/>
                </a:solidFill>
                <a:latin typeface="Source Sans Pro"/>
                <a:ea typeface="Source Sans Pro"/>
              </a:rPr>
              <a:t>Noce</a:t>
            </a:r>
            <a:r>
              <a:rPr lang="pt-BR" sz="2400" spc="-1" dirty="0">
                <a:solidFill>
                  <a:srgbClr val="434343"/>
                </a:solidFill>
                <a:latin typeface="Source Sans Pro"/>
                <a:ea typeface="Source Sans Pro"/>
              </a:rPr>
              <a:t>, Paulo F. Pires, Débora C. </a:t>
            </a:r>
            <a:r>
              <a:rPr lang="pt-BR" sz="2400" spc="-1" dirty="0" err="1">
                <a:solidFill>
                  <a:srgbClr val="434343"/>
                </a:solidFill>
                <a:latin typeface="Source Sans Pro"/>
                <a:ea typeface="Source Sans Pro"/>
              </a:rPr>
              <a:t>Muchaluat</a:t>
            </a:r>
            <a:r>
              <a:rPr lang="pt-BR" sz="2400" spc="-1" dirty="0">
                <a:solidFill>
                  <a:srgbClr val="434343"/>
                </a:solidFill>
                <a:latin typeface="Source Sans Pro"/>
                <a:ea typeface="Source Sans Pro"/>
              </a:rPr>
              <a:t>-Saade, Ana Cristina Bernardo de Oliveira, Flávia Coimbra </a:t>
            </a:r>
            <a:r>
              <a:rPr lang="pt-BR" sz="2400" spc="-1" dirty="0" err="1">
                <a:solidFill>
                  <a:srgbClr val="434343"/>
                </a:solidFill>
                <a:latin typeface="Source Sans Pro"/>
                <a:ea typeface="Source Sans Pro"/>
              </a:rPr>
              <a:t>Delicato</a:t>
            </a:r>
            <a:r>
              <a:rPr lang="pt-BR" sz="2400" spc="-1" dirty="0">
                <a:solidFill>
                  <a:srgbClr val="434343"/>
                </a:solidFill>
                <a:latin typeface="Source Sans Pro"/>
                <a:ea typeface="Source Sans Pro"/>
              </a:rPr>
              <a:t>: Mobility-</a:t>
            </a:r>
            <a:r>
              <a:rPr lang="pt-BR" sz="2400" spc="-1" dirty="0" err="1">
                <a:solidFill>
                  <a:srgbClr val="434343"/>
                </a:solidFill>
                <a:latin typeface="Source Sans Pro"/>
                <a:ea typeface="Source Sans Pro"/>
              </a:rPr>
              <a:t>aware</a:t>
            </a:r>
            <a:r>
              <a:rPr lang="pt-BR" sz="2400" spc="-1" dirty="0">
                <a:solidFill>
                  <a:srgbClr val="434343"/>
                </a:solidFill>
                <a:latin typeface="Source Sans Pro"/>
                <a:ea typeface="Source Sans Pro"/>
              </a:rPr>
              <a:t> SFC </a:t>
            </a:r>
            <a:r>
              <a:rPr lang="pt-BR" sz="2400" spc="-1" dirty="0" err="1">
                <a:solidFill>
                  <a:srgbClr val="434343"/>
                </a:solidFill>
                <a:latin typeface="Source Sans Pro"/>
                <a:ea typeface="Source Sans Pro"/>
              </a:rPr>
              <a:t>migration</a:t>
            </a:r>
            <a:r>
              <a:rPr lang="pt-BR" sz="2400" spc="-1" dirty="0">
                <a:solidFill>
                  <a:srgbClr val="434343"/>
                </a:solidFill>
                <a:latin typeface="Source Sans Pro"/>
                <a:ea typeface="Source Sans Pro"/>
              </a:rPr>
              <a:t> in </a:t>
            </a:r>
            <a:r>
              <a:rPr lang="pt-BR" sz="2400" spc="-1" dirty="0" err="1">
                <a:solidFill>
                  <a:srgbClr val="434343"/>
                </a:solidFill>
                <a:latin typeface="Source Sans Pro"/>
                <a:ea typeface="Source Sans Pro"/>
              </a:rPr>
              <a:t>dynamic</a:t>
            </a:r>
            <a:r>
              <a:rPr lang="pt-BR" sz="2400" spc="-1" dirty="0">
                <a:solidFill>
                  <a:srgbClr val="434343"/>
                </a:solidFill>
                <a:latin typeface="Source Sans Pro"/>
                <a:ea typeface="Source Sans Pro"/>
              </a:rPr>
              <a:t> 5G-Edge networks. Comput. Networks 250: 110571 (2024)</a:t>
            </a:r>
          </a:p>
          <a:p>
            <a:pPr marL="151196" lvl="8">
              <a:lnSpc>
                <a:spcPct val="130000"/>
              </a:lnSpc>
              <a:buClr>
                <a:srgbClr val="434343"/>
              </a:buClr>
            </a:pPr>
            <a:endParaRPr lang="pt-BR" sz="2427" spc="-1" dirty="0">
              <a:solidFill>
                <a:srgbClr val="434343"/>
              </a:solidFill>
              <a:latin typeface="Source Sans Pro"/>
              <a:ea typeface="Source Sans Pro"/>
            </a:endParaRPr>
          </a:p>
        </p:txBody>
      </p:sp>
      <p:pic>
        <p:nvPicPr>
          <p:cNvPr id="6" name="Google Shape;62;p13">
            <a:extLst>
              <a:ext uri="{FF2B5EF4-FFF2-40B4-BE49-F238E27FC236}">
                <a16:creationId xmlns:a16="http://schemas.microsoft.com/office/drawing/2014/main" id="{EFA15A0C-5546-D9AC-F67D-D857C67E7DB5}"/>
              </a:ext>
            </a:extLst>
          </p:cNvPr>
          <p:cNvPicPr/>
          <p:nvPr/>
        </p:nvPicPr>
        <p:blipFill>
          <a:blip r:embed="rId4"/>
          <a:stretch/>
        </p:blipFill>
        <p:spPr>
          <a:xfrm>
            <a:off x="2207979" y="6176432"/>
            <a:ext cx="1707855" cy="613888"/>
          </a:xfrm>
          <a:prstGeom prst="rect">
            <a:avLst/>
          </a:prstGeom>
          <a:ln>
            <a:noFill/>
          </a:ln>
        </p:spPr>
      </p:pic>
      <p:pic>
        <p:nvPicPr>
          <p:cNvPr id="7" name="Google Shape;63;p13">
            <a:extLst>
              <a:ext uri="{FF2B5EF4-FFF2-40B4-BE49-F238E27FC236}">
                <a16:creationId xmlns:a16="http://schemas.microsoft.com/office/drawing/2014/main" id="{CAECE817-FAF6-AEEC-1F27-5DBF3E4AD7B2}"/>
              </a:ext>
            </a:extLst>
          </p:cNvPr>
          <p:cNvPicPr/>
          <p:nvPr/>
        </p:nvPicPr>
        <p:blipFill>
          <a:blip r:embed="rId5"/>
          <a:stretch/>
        </p:blipFill>
        <p:spPr>
          <a:xfrm>
            <a:off x="7088636" y="6176433"/>
            <a:ext cx="2296665" cy="613887"/>
          </a:xfrm>
          <a:prstGeom prst="rect">
            <a:avLst/>
          </a:prstGeom>
          <a:ln>
            <a:noFill/>
          </a:ln>
        </p:spPr>
      </p:pic>
      <p:pic>
        <p:nvPicPr>
          <p:cNvPr id="8" name="Google Shape;64;p13">
            <a:extLst>
              <a:ext uri="{FF2B5EF4-FFF2-40B4-BE49-F238E27FC236}">
                <a16:creationId xmlns:a16="http://schemas.microsoft.com/office/drawing/2014/main" id="{CEA29499-025B-F1C1-1221-426372FDFC92}"/>
              </a:ext>
            </a:extLst>
          </p:cNvPr>
          <p:cNvPicPr/>
          <p:nvPr/>
        </p:nvPicPr>
        <p:blipFill>
          <a:blip r:embed="rId6"/>
          <a:stretch/>
        </p:blipFill>
        <p:spPr>
          <a:xfrm>
            <a:off x="5135041" y="6217623"/>
            <a:ext cx="834169" cy="602192"/>
          </a:xfrm>
          <a:prstGeom prst="rect">
            <a:avLst/>
          </a:prstGeom>
          <a:ln>
            <a:noFill/>
          </a:ln>
        </p:spPr>
      </p:pic>
    </p:spTree>
    <p:extLst>
      <p:ext uri="{BB962C8B-B14F-4D97-AF65-F5344CB8AC3E}">
        <p14:creationId xmlns:p14="http://schemas.microsoft.com/office/powerpoint/2010/main" val="886555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59CEBCC7-0F07-59F6-7343-7E570B61FA19}"/>
            </a:ext>
          </a:extLst>
        </p:cNvPr>
        <p:cNvGrpSpPr/>
        <p:nvPr/>
      </p:nvGrpSpPr>
      <p:grpSpPr>
        <a:xfrm>
          <a:off x="0" y="0"/>
          <a:ext cx="0" cy="0"/>
          <a:chOff x="0" y="0"/>
          <a:chExt cx="0" cy="0"/>
        </a:xfrm>
      </p:grpSpPr>
      <p:grpSp>
        <p:nvGrpSpPr>
          <p:cNvPr id="73" name="Google Shape;73;p14">
            <a:extLst>
              <a:ext uri="{FF2B5EF4-FFF2-40B4-BE49-F238E27FC236}">
                <a16:creationId xmlns:a16="http://schemas.microsoft.com/office/drawing/2014/main" id="{2D9523F9-647A-91FC-693A-30F601B11555}"/>
              </a:ext>
            </a:extLst>
          </p:cNvPr>
          <p:cNvGrpSpPr/>
          <p:nvPr/>
        </p:nvGrpSpPr>
        <p:grpSpPr>
          <a:xfrm>
            <a:off x="-352424" y="-20564"/>
            <a:ext cx="12699447" cy="898008"/>
            <a:chOff x="0" y="-19050"/>
            <a:chExt cx="5016900" cy="831900"/>
          </a:xfrm>
        </p:grpSpPr>
        <p:sp>
          <p:nvSpPr>
            <p:cNvPr id="74" name="Google Shape;74;p14">
              <a:extLst>
                <a:ext uri="{FF2B5EF4-FFF2-40B4-BE49-F238E27FC236}">
                  <a16:creationId xmlns:a16="http://schemas.microsoft.com/office/drawing/2014/main" id="{EAE0CF1B-CD7C-38F0-A516-868D29C5DF13}"/>
                </a:ext>
              </a:extLst>
            </p:cNvPr>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a:extLst>
                <a:ext uri="{FF2B5EF4-FFF2-40B4-BE49-F238E27FC236}">
                  <a16:creationId xmlns:a16="http://schemas.microsoft.com/office/drawing/2014/main" id="{04D761EC-462E-5B07-540B-76370FFA87B0}"/>
                </a:ext>
              </a:extLst>
            </p:cNvPr>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a:extLst>
              <a:ext uri="{FF2B5EF4-FFF2-40B4-BE49-F238E27FC236}">
                <a16:creationId xmlns:a16="http://schemas.microsoft.com/office/drawing/2014/main" id="{5CE5F251-F116-97D9-B2E7-D98DF6556B42}"/>
              </a:ext>
            </a:extLst>
          </p:cNvPr>
          <p:cNvSpPr txBox="1"/>
          <p:nvPr/>
        </p:nvSpPr>
        <p:spPr>
          <a:xfrm>
            <a:off x="723901" y="24342"/>
            <a:ext cx="9816720"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Contribuições até o momento</a:t>
            </a:r>
          </a:p>
        </p:txBody>
      </p:sp>
      <p:sp>
        <p:nvSpPr>
          <p:cNvPr id="77" name="Google Shape;77;p14">
            <a:extLst>
              <a:ext uri="{FF2B5EF4-FFF2-40B4-BE49-F238E27FC236}">
                <a16:creationId xmlns:a16="http://schemas.microsoft.com/office/drawing/2014/main" id="{9DB04535-D7BF-DB79-C61F-AA1D0CB380CA}"/>
              </a:ext>
            </a:extLst>
          </p:cNvPr>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a:extLst>
              <a:ext uri="{FF2B5EF4-FFF2-40B4-BE49-F238E27FC236}">
                <a16:creationId xmlns:a16="http://schemas.microsoft.com/office/drawing/2014/main" id="{349A5F6E-B4EA-FABD-BD35-E3D134805686}"/>
              </a:ext>
            </a:extLst>
          </p:cNvPr>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a:extLst>
              <a:ext uri="{FF2B5EF4-FFF2-40B4-BE49-F238E27FC236}">
                <a16:creationId xmlns:a16="http://schemas.microsoft.com/office/drawing/2014/main" id="{ACEE14C2-D57B-C1C7-D3DA-964764A0AB39}"/>
              </a:ext>
            </a:extLst>
          </p:cNvPr>
          <p:cNvSpPr txBox="1">
            <a:spLocks noGrp="1"/>
          </p:cNvSpPr>
          <p:nvPr>
            <p:ph type="sldNum" idx="12"/>
          </p:nvPr>
        </p:nvSpPr>
        <p:spPr>
          <a:xfrm>
            <a:off x="11296611" y="6217623"/>
            <a:ext cx="731600" cy="524800"/>
          </a:xfrm>
        </p:spPr>
        <p:txBody>
          <a:bodyPr spcFirstLastPara="1" vert="horz" wrap="square" lIns="121900" tIns="121900" rIns="121900" bIns="121900" rtlCol="0" anchor="ctr" anchorCtr="0">
            <a:normAutofit/>
          </a:bodyPr>
          <a:lstStyle/>
          <a:p>
            <a:pPr lvl="0"/>
            <a:fld id="{00000000-1234-1234-1234-123412341234}" type="slidenum">
              <a:rPr lang="pt-BR"/>
              <a:pPr lvl="0"/>
              <a:t>27</a:t>
            </a:fld>
            <a:endParaRPr lang="pt-BR"/>
          </a:p>
        </p:txBody>
      </p:sp>
      <p:sp>
        <p:nvSpPr>
          <p:cNvPr id="2" name="TextShape 3">
            <a:extLst>
              <a:ext uri="{FF2B5EF4-FFF2-40B4-BE49-F238E27FC236}">
                <a16:creationId xmlns:a16="http://schemas.microsoft.com/office/drawing/2014/main" id="{57ECE40B-D876-7FFB-6192-8FBB593197E2}"/>
              </a:ext>
            </a:extLst>
          </p:cNvPr>
          <p:cNvSpPr txBox="1"/>
          <p:nvPr/>
        </p:nvSpPr>
        <p:spPr>
          <a:xfrm>
            <a:off x="415679" y="1333440"/>
            <a:ext cx="11612532" cy="4884129"/>
          </a:xfrm>
          <a:prstGeom prst="rect">
            <a:avLst/>
          </a:prstGeom>
          <a:noFill/>
          <a:ln>
            <a:noFill/>
          </a:ln>
        </p:spPr>
        <p:txBody>
          <a:bodyPr tIns="121920" bIns="121920">
            <a:normAutofit/>
          </a:bodyPr>
          <a:lstStyle/>
          <a:p>
            <a:pPr>
              <a:lnSpc>
                <a:spcPct val="120000"/>
              </a:lnSpc>
              <a:buClr>
                <a:srgbClr val="434343"/>
              </a:buClr>
            </a:pPr>
            <a:r>
              <a:rPr lang="pt-BR" sz="2400" b="1" spc="-1" dirty="0">
                <a:solidFill>
                  <a:srgbClr val="0070C0"/>
                </a:solidFill>
                <a:latin typeface="Source Sans Pro"/>
                <a:ea typeface="Source Sans Pro"/>
              </a:rPr>
              <a:t>Posicionamento de </a:t>
            </a:r>
            <a:r>
              <a:rPr lang="pt-BR" sz="2400" b="1" spc="-1" dirty="0" err="1">
                <a:solidFill>
                  <a:srgbClr val="0070C0"/>
                </a:solidFill>
                <a:latin typeface="Source Sans Pro"/>
                <a:ea typeface="Source Sans Pro"/>
              </a:rPr>
              <a:t>SFCs</a:t>
            </a:r>
            <a:r>
              <a:rPr lang="pt-BR" sz="2400" b="1" spc="-1" dirty="0">
                <a:solidFill>
                  <a:srgbClr val="0070C0"/>
                </a:solidFill>
                <a:latin typeface="Source Sans Pro"/>
                <a:ea typeface="Source Sans Pro"/>
              </a:rPr>
              <a:t> baseado em Leilão </a:t>
            </a:r>
          </a:p>
          <a:p>
            <a:pPr marL="608385" indent="-457189">
              <a:lnSpc>
                <a:spcPct val="130000"/>
              </a:lnSpc>
              <a:buClr>
                <a:srgbClr val="434343"/>
              </a:buClr>
              <a:buFont typeface="Arial" panose="020B0604020202020204" pitchFamily="34" charset="0"/>
              <a:buChar char="•"/>
            </a:pPr>
            <a:r>
              <a:rPr lang="pt-BR" sz="2400" spc="-1" dirty="0">
                <a:solidFill>
                  <a:srgbClr val="434343"/>
                </a:solidFill>
                <a:latin typeface="Source Sans Pro"/>
                <a:ea typeface="Source Sans Pro"/>
              </a:rPr>
              <a:t>Nova solução para o problema de posicionamento (</a:t>
            </a:r>
            <a:r>
              <a:rPr lang="pt-BR" sz="2400" spc="-1" dirty="0" err="1">
                <a:solidFill>
                  <a:srgbClr val="434343"/>
                </a:solidFill>
                <a:latin typeface="Source Sans Pro"/>
                <a:ea typeface="Source Sans Pro"/>
              </a:rPr>
              <a:t>placement</a:t>
            </a:r>
            <a:r>
              <a:rPr lang="pt-BR" sz="2400" spc="-1" dirty="0">
                <a:solidFill>
                  <a:srgbClr val="434343"/>
                </a:solidFill>
                <a:latin typeface="Source Sans Pro"/>
                <a:ea typeface="Source Sans Pro"/>
              </a:rPr>
              <a:t>) de </a:t>
            </a:r>
            <a:r>
              <a:rPr lang="pt-BR" sz="2400" spc="-1" dirty="0" err="1">
                <a:solidFill>
                  <a:srgbClr val="434343"/>
                </a:solidFill>
                <a:latin typeface="Source Sans Pro"/>
                <a:ea typeface="Source Sans Pro"/>
              </a:rPr>
              <a:t>SFCs</a:t>
            </a:r>
            <a:r>
              <a:rPr lang="pt-BR" sz="2400" spc="-1" dirty="0">
                <a:solidFill>
                  <a:srgbClr val="434343"/>
                </a:solidFill>
                <a:latin typeface="Source Sans Pro"/>
                <a:ea typeface="Source Sans Pro"/>
              </a:rPr>
              <a:t> baseada em Leilão Distribuído </a:t>
            </a:r>
            <a:r>
              <a:rPr lang="pt-BR" sz="2400" spc="-1" dirty="0" err="1">
                <a:solidFill>
                  <a:srgbClr val="434343"/>
                </a:solidFill>
                <a:latin typeface="Source Sans Pro"/>
                <a:ea typeface="Source Sans Pro"/>
              </a:rPr>
              <a:t>Multidomínios</a:t>
            </a:r>
            <a:endParaRPr lang="pt-BR" sz="2400" spc="-1" dirty="0">
              <a:solidFill>
                <a:srgbClr val="434343"/>
              </a:solidFill>
              <a:latin typeface="Source Sans Pro"/>
              <a:ea typeface="Source Sans Pro"/>
            </a:endParaRPr>
          </a:p>
          <a:p>
            <a:pPr marL="608385" indent="-457189">
              <a:lnSpc>
                <a:spcPct val="130000"/>
              </a:lnSpc>
              <a:buClr>
                <a:srgbClr val="434343"/>
              </a:buClr>
              <a:buFont typeface="Arial" panose="020B0604020202020204" pitchFamily="34" charset="0"/>
              <a:buChar char="•"/>
            </a:pPr>
            <a:r>
              <a:rPr lang="pt-BR" sz="2400" spc="-1" dirty="0">
                <a:solidFill>
                  <a:srgbClr val="434343"/>
                </a:solidFill>
                <a:latin typeface="Source Sans Pro"/>
                <a:ea typeface="Source Sans Pro"/>
              </a:rPr>
              <a:t>Engloba uma nova </a:t>
            </a:r>
            <a:r>
              <a:rPr lang="pt-BR" sz="2400" b="1" spc="-1" dirty="0">
                <a:solidFill>
                  <a:srgbClr val="434343"/>
                </a:solidFill>
                <a:latin typeface="Source Sans Pro"/>
                <a:ea typeface="Source Sans Pro"/>
              </a:rPr>
              <a:t>arquitetura de software </a:t>
            </a:r>
            <a:r>
              <a:rPr lang="pt-BR" sz="2400" spc="-1" dirty="0">
                <a:solidFill>
                  <a:srgbClr val="434343"/>
                </a:solidFill>
                <a:latin typeface="Source Sans Pro"/>
                <a:ea typeface="Source Sans Pro"/>
              </a:rPr>
              <a:t>para ambientes de NFV-Edge </a:t>
            </a:r>
            <a:r>
              <a:rPr lang="pt-BR" sz="2400" spc="-1" dirty="0" err="1">
                <a:solidFill>
                  <a:srgbClr val="434343"/>
                </a:solidFill>
                <a:latin typeface="Source Sans Pro"/>
                <a:ea typeface="Source Sans Pro"/>
              </a:rPr>
              <a:t>multidomínios</a:t>
            </a:r>
            <a:r>
              <a:rPr lang="pt-BR" sz="2400" spc="-1" dirty="0">
                <a:solidFill>
                  <a:srgbClr val="434343"/>
                </a:solidFill>
                <a:latin typeface="Source Sans Pro"/>
                <a:ea typeface="Source Sans Pro"/>
              </a:rPr>
              <a:t> e um </a:t>
            </a:r>
            <a:r>
              <a:rPr lang="pt-BR" sz="2400" b="1" spc="-1" dirty="0">
                <a:solidFill>
                  <a:srgbClr val="434343"/>
                </a:solidFill>
                <a:latin typeface="Source Sans Pro"/>
                <a:ea typeface="Source Sans Pro"/>
              </a:rPr>
              <a:t>algoritmo baseado em leilão</a:t>
            </a:r>
          </a:p>
          <a:p>
            <a:pPr marL="151196" algn="ctr">
              <a:lnSpc>
                <a:spcPct val="130000"/>
              </a:lnSpc>
              <a:buClr>
                <a:srgbClr val="434343"/>
              </a:buClr>
            </a:pPr>
            <a:r>
              <a:rPr lang="pt-BR" sz="2800" spc="-1" dirty="0">
                <a:solidFill>
                  <a:srgbClr val="434343"/>
                </a:solidFill>
                <a:latin typeface="Source Sans Pro"/>
                <a:ea typeface="Source Sans Pro"/>
              </a:rPr>
              <a:t> </a:t>
            </a:r>
          </a:p>
          <a:p>
            <a:pPr marL="151196" algn="ctr">
              <a:lnSpc>
                <a:spcPct val="130000"/>
              </a:lnSpc>
              <a:buClr>
                <a:srgbClr val="434343"/>
              </a:buClr>
            </a:pPr>
            <a:endParaRPr lang="pt-BR" spc="-1" dirty="0">
              <a:solidFill>
                <a:srgbClr val="434343"/>
              </a:solidFill>
              <a:latin typeface="Source Sans Pro"/>
              <a:ea typeface="Source Sans Pro"/>
            </a:endParaRPr>
          </a:p>
          <a:p>
            <a:pPr marL="151196" algn="ctr">
              <a:lnSpc>
                <a:spcPct val="130000"/>
              </a:lnSpc>
              <a:buClr>
                <a:srgbClr val="434343"/>
              </a:buClr>
            </a:pPr>
            <a:r>
              <a:rPr lang="pt-BR" spc="-1" dirty="0">
                <a:solidFill>
                  <a:srgbClr val="434343"/>
                </a:solidFill>
                <a:latin typeface="Source Sans Pro"/>
                <a:ea typeface="Source Sans Pro"/>
              </a:rPr>
              <a:t>Evandro L. C. Macedo, Anselmo Luiz Éden Battisti, Juan Lucas Vieira, Julia </a:t>
            </a:r>
            <a:r>
              <a:rPr lang="pt-BR" spc="-1" dirty="0" err="1">
                <a:solidFill>
                  <a:srgbClr val="434343"/>
                </a:solidFill>
                <a:latin typeface="Source Sans Pro"/>
                <a:ea typeface="Source Sans Pro"/>
              </a:rPr>
              <a:t>Noce</a:t>
            </a:r>
            <a:r>
              <a:rPr lang="pt-BR" spc="-1" dirty="0">
                <a:solidFill>
                  <a:srgbClr val="434343"/>
                </a:solidFill>
                <a:latin typeface="Source Sans Pro"/>
                <a:ea typeface="Source Sans Pro"/>
              </a:rPr>
              <a:t>, Paulo F. Pires, Débora C. </a:t>
            </a:r>
            <a:r>
              <a:rPr lang="pt-BR" spc="-1" dirty="0" err="1">
                <a:solidFill>
                  <a:srgbClr val="434343"/>
                </a:solidFill>
                <a:latin typeface="Source Sans Pro"/>
                <a:ea typeface="Source Sans Pro"/>
              </a:rPr>
              <a:t>Muchaluat</a:t>
            </a:r>
            <a:r>
              <a:rPr lang="pt-BR" spc="-1" dirty="0">
                <a:solidFill>
                  <a:srgbClr val="434343"/>
                </a:solidFill>
                <a:latin typeface="Source Sans Pro"/>
                <a:ea typeface="Source Sans Pro"/>
              </a:rPr>
              <a:t>-Saade, Ana Cristina Bernardo de Oliveira, Flávia Coimbra Delicato: </a:t>
            </a:r>
            <a:r>
              <a:rPr lang="pt-BR" spc="-1" dirty="0" err="1">
                <a:solidFill>
                  <a:srgbClr val="434343"/>
                </a:solidFill>
                <a:latin typeface="Source Sans Pro"/>
                <a:ea typeface="Source Sans Pro"/>
              </a:rPr>
              <a:t>Distributed</a:t>
            </a:r>
            <a:r>
              <a:rPr lang="pt-BR" spc="-1" dirty="0">
                <a:solidFill>
                  <a:srgbClr val="434343"/>
                </a:solidFill>
                <a:latin typeface="Source Sans Pro"/>
                <a:ea typeface="Source Sans Pro"/>
              </a:rPr>
              <a:t> </a:t>
            </a:r>
            <a:r>
              <a:rPr lang="pt-BR" spc="-1" dirty="0" err="1">
                <a:solidFill>
                  <a:srgbClr val="434343"/>
                </a:solidFill>
                <a:latin typeface="Source Sans Pro"/>
                <a:ea typeface="Source Sans Pro"/>
              </a:rPr>
              <a:t>Auction-Based</a:t>
            </a:r>
            <a:r>
              <a:rPr lang="pt-BR" spc="-1" dirty="0">
                <a:solidFill>
                  <a:srgbClr val="434343"/>
                </a:solidFill>
                <a:latin typeface="Source Sans Pro"/>
                <a:ea typeface="Source Sans Pro"/>
              </a:rPr>
              <a:t> SFC </a:t>
            </a:r>
            <a:r>
              <a:rPr lang="pt-BR" spc="-1" dirty="0" err="1">
                <a:solidFill>
                  <a:srgbClr val="434343"/>
                </a:solidFill>
                <a:latin typeface="Source Sans Pro"/>
                <a:ea typeface="Source Sans Pro"/>
              </a:rPr>
              <a:t>Placement</a:t>
            </a:r>
            <a:r>
              <a:rPr lang="pt-BR" spc="-1" dirty="0">
                <a:solidFill>
                  <a:srgbClr val="434343"/>
                </a:solidFill>
                <a:latin typeface="Source Sans Pro"/>
                <a:ea typeface="Source Sans Pro"/>
              </a:rPr>
              <a:t> in a </a:t>
            </a:r>
            <a:r>
              <a:rPr lang="pt-BR" spc="-1" dirty="0" err="1">
                <a:solidFill>
                  <a:srgbClr val="434343"/>
                </a:solidFill>
                <a:latin typeface="Source Sans Pro"/>
                <a:ea typeface="Source Sans Pro"/>
              </a:rPr>
              <a:t>Multi-domain</a:t>
            </a:r>
            <a:r>
              <a:rPr lang="pt-BR" spc="-1" dirty="0">
                <a:solidFill>
                  <a:srgbClr val="434343"/>
                </a:solidFill>
                <a:latin typeface="Source Sans Pro"/>
                <a:ea typeface="Source Sans Pro"/>
              </a:rPr>
              <a:t> 5G </a:t>
            </a:r>
            <a:r>
              <a:rPr lang="pt-BR" spc="-1" dirty="0" err="1">
                <a:solidFill>
                  <a:srgbClr val="434343"/>
                </a:solidFill>
                <a:latin typeface="Source Sans Pro"/>
                <a:ea typeface="Source Sans Pro"/>
              </a:rPr>
              <a:t>Environment</a:t>
            </a:r>
            <a:r>
              <a:rPr lang="pt-BR" spc="-1" dirty="0">
                <a:solidFill>
                  <a:srgbClr val="434343"/>
                </a:solidFill>
                <a:latin typeface="Source Sans Pro"/>
                <a:ea typeface="Source Sans Pro"/>
              </a:rPr>
              <a:t>. SN Comput. </a:t>
            </a:r>
            <a:r>
              <a:rPr lang="pt-BR" spc="-1" dirty="0" err="1">
                <a:solidFill>
                  <a:srgbClr val="434343"/>
                </a:solidFill>
                <a:latin typeface="Source Sans Pro"/>
                <a:ea typeface="Source Sans Pro"/>
              </a:rPr>
              <a:t>Sci</a:t>
            </a:r>
            <a:r>
              <a:rPr lang="pt-BR" spc="-1" dirty="0">
                <a:solidFill>
                  <a:srgbClr val="434343"/>
                </a:solidFill>
                <a:latin typeface="Source Sans Pro"/>
                <a:ea typeface="Source Sans Pro"/>
              </a:rPr>
              <a:t>. 5(1): 48 (2024)</a:t>
            </a:r>
          </a:p>
          <a:p>
            <a:pPr marL="151196">
              <a:lnSpc>
                <a:spcPct val="130000"/>
              </a:lnSpc>
              <a:buClr>
                <a:srgbClr val="434343"/>
              </a:buClr>
            </a:pPr>
            <a:endParaRPr lang="pt-BR" sz="2800" spc="-1" dirty="0">
              <a:solidFill>
                <a:srgbClr val="434343"/>
              </a:solidFill>
              <a:latin typeface="Source Sans Pro"/>
              <a:ea typeface="Source Sans Pro"/>
            </a:endParaRPr>
          </a:p>
        </p:txBody>
      </p:sp>
      <p:pic>
        <p:nvPicPr>
          <p:cNvPr id="6" name="Google Shape;62;p13">
            <a:extLst>
              <a:ext uri="{FF2B5EF4-FFF2-40B4-BE49-F238E27FC236}">
                <a16:creationId xmlns:a16="http://schemas.microsoft.com/office/drawing/2014/main" id="{C7044BEF-2645-1213-E886-DC8069E969A9}"/>
              </a:ext>
            </a:extLst>
          </p:cNvPr>
          <p:cNvPicPr/>
          <p:nvPr/>
        </p:nvPicPr>
        <p:blipFill>
          <a:blip r:embed="rId4"/>
          <a:stretch/>
        </p:blipFill>
        <p:spPr>
          <a:xfrm>
            <a:off x="2207979" y="6176432"/>
            <a:ext cx="1707855" cy="613888"/>
          </a:xfrm>
          <a:prstGeom prst="rect">
            <a:avLst/>
          </a:prstGeom>
          <a:ln>
            <a:noFill/>
          </a:ln>
        </p:spPr>
      </p:pic>
      <p:pic>
        <p:nvPicPr>
          <p:cNvPr id="7" name="Google Shape;63;p13">
            <a:extLst>
              <a:ext uri="{FF2B5EF4-FFF2-40B4-BE49-F238E27FC236}">
                <a16:creationId xmlns:a16="http://schemas.microsoft.com/office/drawing/2014/main" id="{DF82BA3A-8477-56AE-F911-EDBB460FF616}"/>
              </a:ext>
            </a:extLst>
          </p:cNvPr>
          <p:cNvPicPr/>
          <p:nvPr/>
        </p:nvPicPr>
        <p:blipFill>
          <a:blip r:embed="rId5"/>
          <a:stretch/>
        </p:blipFill>
        <p:spPr>
          <a:xfrm>
            <a:off x="7088636" y="6176433"/>
            <a:ext cx="2296665" cy="613887"/>
          </a:xfrm>
          <a:prstGeom prst="rect">
            <a:avLst/>
          </a:prstGeom>
          <a:ln>
            <a:noFill/>
          </a:ln>
        </p:spPr>
      </p:pic>
      <p:pic>
        <p:nvPicPr>
          <p:cNvPr id="8" name="Google Shape;64;p13">
            <a:extLst>
              <a:ext uri="{FF2B5EF4-FFF2-40B4-BE49-F238E27FC236}">
                <a16:creationId xmlns:a16="http://schemas.microsoft.com/office/drawing/2014/main" id="{4FFA53C5-31EE-D94D-4599-5DB186E5C276}"/>
              </a:ext>
            </a:extLst>
          </p:cNvPr>
          <p:cNvPicPr/>
          <p:nvPr/>
        </p:nvPicPr>
        <p:blipFill>
          <a:blip r:embed="rId6"/>
          <a:stretch/>
        </p:blipFill>
        <p:spPr>
          <a:xfrm>
            <a:off x="5135041" y="6217623"/>
            <a:ext cx="834169" cy="602192"/>
          </a:xfrm>
          <a:prstGeom prst="rect">
            <a:avLst/>
          </a:prstGeom>
          <a:ln>
            <a:noFill/>
          </a:ln>
        </p:spPr>
      </p:pic>
    </p:spTree>
    <p:extLst>
      <p:ext uri="{BB962C8B-B14F-4D97-AF65-F5344CB8AC3E}">
        <p14:creationId xmlns:p14="http://schemas.microsoft.com/office/powerpoint/2010/main" val="304030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C6B6DCB4-8867-6006-B4C5-2994F496FBE4}"/>
            </a:ext>
          </a:extLst>
        </p:cNvPr>
        <p:cNvGrpSpPr/>
        <p:nvPr/>
      </p:nvGrpSpPr>
      <p:grpSpPr>
        <a:xfrm>
          <a:off x="0" y="0"/>
          <a:ext cx="0" cy="0"/>
          <a:chOff x="0" y="0"/>
          <a:chExt cx="0" cy="0"/>
        </a:xfrm>
      </p:grpSpPr>
      <p:grpSp>
        <p:nvGrpSpPr>
          <p:cNvPr id="73" name="Google Shape;73;p14">
            <a:extLst>
              <a:ext uri="{FF2B5EF4-FFF2-40B4-BE49-F238E27FC236}">
                <a16:creationId xmlns:a16="http://schemas.microsoft.com/office/drawing/2014/main" id="{04E05877-0C7A-30EC-7E6A-3898205AD358}"/>
              </a:ext>
            </a:extLst>
          </p:cNvPr>
          <p:cNvGrpSpPr/>
          <p:nvPr/>
        </p:nvGrpSpPr>
        <p:grpSpPr>
          <a:xfrm>
            <a:off x="-352424" y="-20564"/>
            <a:ext cx="12699447" cy="898008"/>
            <a:chOff x="0" y="-19050"/>
            <a:chExt cx="5016900" cy="831900"/>
          </a:xfrm>
        </p:grpSpPr>
        <p:sp>
          <p:nvSpPr>
            <p:cNvPr id="74" name="Google Shape;74;p14">
              <a:extLst>
                <a:ext uri="{FF2B5EF4-FFF2-40B4-BE49-F238E27FC236}">
                  <a16:creationId xmlns:a16="http://schemas.microsoft.com/office/drawing/2014/main" id="{A63CFC5D-8676-4C83-7046-70E8BF17EC6F}"/>
                </a:ext>
              </a:extLst>
            </p:cNvPr>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a:extLst>
                <a:ext uri="{FF2B5EF4-FFF2-40B4-BE49-F238E27FC236}">
                  <a16:creationId xmlns:a16="http://schemas.microsoft.com/office/drawing/2014/main" id="{A53D80CC-5FDF-36DE-D679-468A2A3061D2}"/>
                </a:ext>
              </a:extLst>
            </p:cNvPr>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a:extLst>
              <a:ext uri="{FF2B5EF4-FFF2-40B4-BE49-F238E27FC236}">
                <a16:creationId xmlns:a16="http://schemas.microsoft.com/office/drawing/2014/main" id="{D8E7E325-DF68-8294-DA31-2E9947A32EA6}"/>
              </a:ext>
            </a:extLst>
          </p:cNvPr>
          <p:cNvSpPr txBox="1"/>
          <p:nvPr/>
        </p:nvSpPr>
        <p:spPr>
          <a:xfrm>
            <a:off x="723901" y="24342"/>
            <a:ext cx="9816720"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Contribuições até o momento</a:t>
            </a:r>
          </a:p>
        </p:txBody>
      </p:sp>
      <p:sp>
        <p:nvSpPr>
          <p:cNvPr id="77" name="Google Shape;77;p14">
            <a:extLst>
              <a:ext uri="{FF2B5EF4-FFF2-40B4-BE49-F238E27FC236}">
                <a16:creationId xmlns:a16="http://schemas.microsoft.com/office/drawing/2014/main" id="{62EEF470-BF88-866D-BD14-EF20434E6D45}"/>
              </a:ext>
            </a:extLst>
          </p:cNvPr>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a:extLst>
              <a:ext uri="{FF2B5EF4-FFF2-40B4-BE49-F238E27FC236}">
                <a16:creationId xmlns:a16="http://schemas.microsoft.com/office/drawing/2014/main" id="{E1729B57-29BF-90DD-C687-E42833B29DED}"/>
              </a:ext>
            </a:extLst>
          </p:cNvPr>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a:extLst>
              <a:ext uri="{FF2B5EF4-FFF2-40B4-BE49-F238E27FC236}">
                <a16:creationId xmlns:a16="http://schemas.microsoft.com/office/drawing/2014/main" id="{C01CDCA8-4645-1843-F557-8CABDC88298F}"/>
              </a:ext>
            </a:extLst>
          </p:cNvPr>
          <p:cNvSpPr txBox="1">
            <a:spLocks noGrp="1"/>
          </p:cNvSpPr>
          <p:nvPr>
            <p:ph type="sldNum" idx="12"/>
          </p:nvPr>
        </p:nvSpPr>
        <p:spPr>
          <a:xfrm>
            <a:off x="11296611" y="6217623"/>
            <a:ext cx="731600" cy="524800"/>
          </a:xfrm>
        </p:spPr>
        <p:txBody>
          <a:bodyPr spcFirstLastPara="1" vert="horz" wrap="square" lIns="121900" tIns="121900" rIns="121900" bIns="121900" rtlCol="0" anchor="ctr" anchorCtr="0">
            <a:normAutofit/>
          </a:bodyPr>
          <a:lstStyle/>
          <a:p>
            <a:pPr lvl="0"/>
            <a:fld id="{00000000-1234-1234-1234-123412341234}" type="slidenum">
              <a:rPr lang="pt-BR"/>
              <a:pPr lvl="0"/>
              <a:t>28</a:t>
            </a:fld>
            <a:endParaRPr lang="pt-BR"/>
          </a:p>
        </p:txBody>
      </p:sp>
      <p:sp>
        <p:nvSpPr>
          <p:cNvPr id="2" name="TextShape 3">
            <a:extLst>
              <a:ext uri="{FF2B5EF4-FFF2-40B4-BE49-F238E27FC236}">
                <a16:creationId xmlns:a16="http://schemas.microsoft.com/office/drawing/2014/main" id="{1646B856-8990-1B34-AC53-07A82864CE07}"/>
              </a:ext>
            </a:extLst>
          </p:cNvPr>
          <p:cNvSpPr txBox="1"/>
          <p:nvPr/>
        </p:nvSpPr>
        <p:spPr>
          <a:xfrm>
            <a:off x="376851" y="897954"/>
            <a:ext cx="11268302" cy="5225595"/>
          </a:xfrm>
          <a:prstGeom prst="rect">
            <a:avLst/>
          </a:prstGeom>
          <a:noFill/>
          <a:ln>
            <a:noFill/>
          </a:ln>
        </p:spPr>
        <p:txBody>
          <a:bodyPr tIns="121920" bIns="121920">
            <a:normAutofit/>
          </a:bodyPr>
          <a:lstStyle/>
          <a:p>
            <a:pPr marL="151196">
              <a:lnSpc>
                <a:spcPct val="140000"/>
              </a:lnSpc>
              <a:buClr>
                <a:srgbClr val="434343"/>
              </a:buClr>
            </a:pPr>
            <a:r>
              <a:rPr lang="pt-BR" sz="2400" b="1" spc="-1" dirty="0">
                <a:solidFill>
                  <a:srgbClr val="0070C0"/>
                </a:solidFill>
                <a:latin typeface="Source Sans Pro"/>
                <a:ea typeface="Source Sans Pro"/>
              </a:rPr>
              <a:t>Alocação de recursos baseada em leilão usando blockchain de camada 2</a:t>
            </a:r>
          </a:p>
          <a:p>
            <a:pPr marL="608385" indent="-457189">
              <a:lnSpc>
                <a:spcPct val="130000"/>
              </a:lnSpc>
              <a:buClr>
                <a:srgbClr val="434343"/>
              </a:buClr>
              <a:buFont typeface="Arial" panose="020B0604020202020204" pitchFamily="34" charset="0"/>
              <a:buChar char="•"/>
            </a:pPr>
            <a:r>
              <a:rPr lang="pt-BR" sz="2000" spc="-1" dirty="0">
                <a:solidFill>
                  <a:srgbClr val="434343"/>
                </a:solidFill>
                <a:latin typeface="Source Sans Pro"/>
                <a:ea typeface="Source Sans Pro"/>
              </a:rPr>
              <a:t>Em alguns cenários, requisitos de uma SFC não podem ser atendidos por um único provedor de serviços</a:t>
            </a:r>
            <a:endParaRPr lang="pt-BR" sz="2000" b="1" spc="-1" dirty="0">
              <a:solidFill>
                <a:srgbClr val="434343"/>
              </a:solidFill>
              <a:latin typeface="Source Sans Pro"/>
              <a:ea typeface="Source Sans Pro"/>
            </a:endParaRPr>
          </a:p>
          <a:p>
            <a:pPr marL="608385" indent="-457189">
              <a:lnSpc>
                <a:spcPct val="130000"/>
              </a:lnSpc>
              <a:buClr>
                <a:srgbClr val="434343"/>
              </a:buClr>
              <a:buFont typeface="Arial" panose="020B0604020202020204" pitchFamily="34" charset="0"/>
              <a:buChar char="•"/>
            </a:pPr>
            <a:r>
              <a:rPr lang="pt-BR" sz="2000" b="1" spc="-1" dirty="0">
                <a:solidFill>
                  <a:srgbClr val="434343"/>
                </a:solidFill>
                <a:latin typeface="Source Sans Pro"/>
                <a:ea typeface="Source Sans Pro"/>
              </a:rPr>
              <a:t>Proposta</a:t>
            </a:r>
            <a:r>
              <a:rPr lang="pt-BR" sz="2000" spc="-1" dirty="0">
                <a:solidFill>
                  <a:srgbClr val="434343"/>
                </a:solidFill>
                <a:latin typeface="Source Sans Pro"/>
                <a:ea typeface="Source Sans Pro"/>
              </a:rPr>
              <a:t>: solução para particionamento de SFC em ambientes de computação de borda virtualizados -&gt; nova abordagem baseada em grafos, leilão  e blockchain</a:t>
            </a:r>
          </a:p>
          <a:p>
            <a:pPr marL="151196">
              <a:lnSpc>
                <a:spcPct val="130000"/>
              </a:lnSpc>
              <a:buClr>
                <a:srgbClr val="434343"/>
              </a:buClr>
            </a:pPr>
            <a:endParaRPr lang="pt-BR" sz="2000" spc="-1" dirty="0">
              <a:solidFill>
                <a:srgbClr val="434343"/>
              </a:solidFill>
              <a:latin typeface="Source Sans Pro"/>
              <a:ea typeface="Source Sans Pro"/>
            </a:endParaRPr>
          </a:p>
          <a:p>
            <a:pPr marL="151196">
              <a:lnSpc>
                <a:spcPct val="130000"/>
              </a:lnSpc>
              <a:buClr>
                <a:srgbClr val="434343"/>
              </a:buClr>
            </a:pPr>
            <a:endParaRPr lang="pt-BR" sz="2000" spc="-1" dirty="0">
              <a:solidFill>
                <a:srgbClr val="434343"/>
              </a:solidFill>
              <a:latin typeface="Source Sans Pro"/>
              <a:ea typeface="Source Sans Pro"/>
            </a:endParaRPr>
          </a:p>
          <a:p>
            <a:pPr marL="151196">
              <a:lnSpc>
                <a:spcPct val="130000"/>
              </a:lnSpc>
              <a:buClr>
                <a:srgbClr val="434343"/>
              </a:buClr>
            </a:pPr>
            <a:endParaRPr lang="pt-BR" sz="2000" spc="-1" dirty="0">
              <a:solidFill>
                <a:srgbClr val="434343"/>
              </a:solidFill>
              <a:latin typeface="Source Sans Pro"/>
              <a:ea typeface="Source Sans Pro"/>
            </a:endParaRPr>
          </a:p>
          <a:p>
            <a:pPr marL="151196" algn="ctr">
              <a:lnSpc>
                <a:spcPct val="130000"/>
              </a:lnSpc>
              <a:buClr>
                <a:srgbClr val="434343"/>
              </a:buClr>
            </a:pPr>
            <a:endParaRPr lang="pt-BR" sz="2000" spc="-1" dirty="0">
              <a:solidFill>
                <a:srgbClr val="434343"/>
              </a:solidFill>
              <a:latin typeface="Source Sans Pro"/>
              <a:ea typeface="Source Sans Pro"/>
            </a:endParaRPr>
          </a:p>
          <a:p>
            <a:pPr marL="151196" algn="ctr">
              <a:lnSpc>
                <a:spcPct val="130000"/>
              </a:lnSpc>
              <a:buClr>
                <a:srgbClr val="434343"/>
              </a:buClr>
            </a:pPr>
            <a:r>
              <a:rPr lang="pt-BR" sz="2000" spc="-1" dirty="0" err="1">
                <a:solidFill>
                  <a:srgbClr val="434343"/>
                </a:solidFill>
                <a:latin typeface="Source Sans Pro"/>
                <a:ea typeface="Source Sans Pro"/>
              </a:rPr>
              <a:t>Rayan</a:t>
            </a:r>
            <a:r>
              <a:rPr lang="pt-BR" sz="2000" spc="-1" dirty="0">
                <a:solidFill>
                  <a:srgbClr val="434343"/>
                </a:solidFill>
                <a:latin typeface="Source Sans Pro"/>
                <a:ea typeface="Source Sans Pro"/>
              </a:rPr>
              <a:t> G. Lima, Evandro L. C. Macedo, Thiago Pereira da Silva, Flávia Coimbra Delicato, Paulo F. Pires, Thaís Vasconcelos Batista, </a:t>
            </a:r>
            <a:r>
              <a:rPr lang="pt-BR" sz="2000" spc="-1" dirty="0" err="1">
                <a:solidFill>
                  <a:srgbClr val="434343"/>
                </a:solidFill>
                <a:latin typeface="Source Sans Pro"/>
                <a:ea typeface="Source Sans Pro"/>
              </a:rPr>
              <a:t>Antonio</a:t>
            </a:r>
            <a:r>
              <a:rPr lang="pt-BR" sz="2000" spc="-1" dirty="0">
                <a:solidFill>
                  <a:srgbClr val="434343"/>
                </a:solidFill>
                <a:latin typeface="Source Sans Pro"/>
                <a:ea typeface="Source Sans Pro"/>
              </a:rPr>
              <a:t> A. de A. Rocha: </a:t>
            </a:r>
            <a:r>
              <a:rPr lang="pt-BR" sz="2000" spc="-1" dirty="0" err="1">
                <a:solidFill>
                  <a:srgbClr val="434343"/>
                </a:solidFill>
                <a:latin typeface="Source Sans Pro"/>
                <a:ea typeface="Source Sans Pro"/>
              </a:rPr>
              <a:t>Auction-Based</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Resource</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Allocation</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Using</a:t>
            </a:r>
            <a:r>
              <a:rPr lang="pt-BR" sz="2000" spc="-1" dirty="0">
                <a:solidFill>
                  <a:srgbClr val="434343"/>
                </a:solidFill>
                <a:latin typeface="Source Sans Pro"/>
                <a:ea typeface="Source Sans Pro"/>
              </a:rPr>
              <a:t> a Layer-2 Blockchain. BCCA 2024: 255-262</a:t>
            </a:r>
          </a:p>
          <a:p>
            <a:pPr marL="151196">
              <a:lnSpc>
                <a:spcPct val="130000"/>
              </a:lnSpc>
              <a:buClr>
                <a:srgbClr val="434343"/>
              </a:buClr>
            </a:pPr>
            <a:endParaRPr lang="pt-BR" sz="1600" spc="-1" dirty="0">
              <a:solidFill>
                <a:srgbClr val="434343"/>
              </a:solidFill>
              <a:latin typeface="Source Sans Pro"/>
              <a:ea typeface="Source Sans Pro"/>
            </a:endParaRPr>
          </a:p>
        </p:txBody>
      </p:sp>
      <p:pic>
        <p:nvPicPr>
          <p:cNvPr id="6" name="Google Shape;62;p13">
            <a:extLst>
              <a:ext uri="{FF2B5EF4-FFF2-40B4-BE49-F238E27FC236}">
                <a16:creationId xmlns:a16="http://schemas.microsoft.com/office/drawing/2014/main" id="{12CD54BD-B04B-5593-A9D3-41BE3D2979DD}"/>
              </a:ext>
            </a:extLst>
          </p:cNvPr>
          <p:cNvPicPr/>
          <p:nvPr/>
        </p:nvPicPr>
        <p:blipFill>
          <a:blip r:embed="rId4"/>
          <a:stretch/>
        </p:blipFill>
        <p:spPr>
          <a:xfrm>
            <a:off x="2207979" y="6176432"/>
            <a:ext cx="1707855" cy="613888"/>
          </a:xfrm>
          <a:prstGeom prst="rect">
            <a:avLst/>
          </a:prstGeom>
          <a:ln>
            <a:noFill/>
          </a:ln>
        </p:spPr>
      </p:pic>
      <p:pic>
        <p:nvPicPr>
          <p:cNvPr id="7" name="Google Shape;63;p13">
            <a:extLst>
              <a:ext uri="{FF2B5EF4-FFF2-40B4-BE49-F238E27FC236}">
                <a16:creationId xmlns:a16="http://schemas.microsoft.com/office/drawing/2014/main" id="{4E97CC43-F460-00A1-DB1C-F8005B345C13}"/>
              </a:ext>
            </a:extLst>
          </p:cNvPr>
          <p:cNvPicPr/>
          <p:nvPr/>
        </p:nvPicPr>
        <p:blipFill>
          <a:blip r:embed="rId5"/>
          <a:stretch/>
        </p:blipFill>
        <p:spPr>
          <a:xfrm>
            <a:off x="7088636" y="6176433"/>
            <a:ext cx="2296665" cy="613887"/>
          </a:xfrm>
          <a:prstGeom prst="rect">
            <a:avLst/>
          </a:prstGeom>
          <a:ln>
            <a:noFill/>
          </a:ln>
        </p:spPr>
      </p:pic>
      <p:pic>
        <p:nvPicPr>
          <p:cNvPr id="8" name="Google Shape;64;p13">
            <a:extLst>
              <a:ext uri="{FF2B5EF4-FFF2-40B4-BE49-F238E27FC236}">
                <a16:creationId xmlns:a16="http://schemas.microsoft.com/office/drawing/2014/main" id="{A1D0B9E2-42EB-C3D4-2B0B-14FC99C1EF18}"/>
              </a:ext>
            </a:extLst>
          </p:cNvPr>
          <p:cNvPicPr/>
          <p:nvPr/>
        </p:nvPicPr>
        <p:blipFill>
          <a:blip r:embed="rId6"/>
          <a:stretch/>
        </p:blipFill>
        <p:spPr>
          <a:xfrm>
            <a:off x="5135041" y="6217623"/>
            <a:ext cx="834169" cy="602192"/>
          </a:xfrm>
          <a:prstGeom prst="rect">
            <a:avLst/>
          </a:prstGeom>
          <a:ln>
            <a:noFill/>
          </a:ln>
        </p:spPr>
      </p:pic>
    </p:spTree>
    <p:extLst>
      <p:ext uri="{BB962C8B-B14F-4D97-AF65-F5344CB8AC3E}">
        <p14:creationId xmlns:p14="http://schemas.microsoft.com/office/powerpoint/2010/main" val="288358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DA375381-F0D8-94DC-57BE-BC9A4A307430}"/>
            </a:ext>
          </a:extLst>
        </p:cNvPr>
        <p:cNvGrpSpPr/>
        <p:nvPr/>
      </p:nvGrpSpPr>
      <p:grpSpPr>
        <a:xfrm>
          <a:off x="0" y="0"/>
          <a:ext cx="0" cy="0"/>
          <a:chOff x="0" y="0"/>
          <a:chExt cx="0" cy="0"/>
        </a:xfrm>
      </p:grpSpPr>
      <p:grpSp>
        <p:nvGrpSpPr>
          <p:cNvPr id="73" name="Google Shape;73;p14">
            <a:extLst>
              <a:ext uri="{FF2B5EF4-FFF2-40B4-BE49-F238E27FC236}">
                <a16:creationId xmlns:a16="http://schemas.microsoft.com/office/drawing/2014/main" id="{C474252B-43B7-9C03-F2BC-B29FBD0635DF}"/>
              </a:ext>
            </a:extLst>
          </p:cNvPr>
          <p:cNvGrpSpPr/>
          <p:nvPr/>
        </p:nvGrpSpPr>
        <p:grpSpPr>
          <a:xfrm>
            <a:off x="-352424" y="-20564"/>
            <a:ext cx="12699447" cy="898008"/>
            <a:chOff x="0" y="-19050"/>
            <a:chExt cx="5016900" cy="831900"/>
          </a:xfrm>
        </p:grpSpPr>
        <p:sp>
          <p:nvSpPr>
            <p:cNvPr id="74" name="Google Shape;74;p14">
              <a:extLst>
                <a:ext uri="{FF2B5EF4-FFF2-40B4-BE49-F238E27FC236}">
                  <a16:creationId xmlns:a16="http://schemas.microsoft.com/office/drawing/2014/main" id="{338654F0-A956-8C68-E5E8-DE5D076F77FD}"/>
                </a:ext>
              </a:extLst>
            </p:cNvPr>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a:extLst>
                <a:ext uri="{FF2B5EF4-FFF2-40B4-BE49-F238E27FC236}">
                  <a16:creationId xmlns:a16="http://schemas.microsoft.com/office/drawing/2014/main" id="{9242B952-3076-4D0D-3D9F-CEA8EABF346E}"/>
                </a:ext>
              </a:extLst>
            </p:cNvPr>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a:extLst>
              <a:ext uri="{FF2B5EF4-FFF2-40B4-BE49-F238E27FC236}">
                <a16:creationId xmlns:a16="http://schemas.microsoft.com/office/drawing/2014/main" id="{B3A31569-3ECF-198D-1055-3F889F457E3F}"/>
              </a:ext>
            </a:extLst>
          </p:cNvPr>
          <p:cNvSpPr txBox="1"/>
          <p:nvPr/>
        </p:nvSpPr>
        <p:spPr>
          <a:xfrm>
            <a:off x="723901" y="24342"/>
            <a:ext cx="9816720"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Contribuições até o momento</a:t>
            </a:r>
          </a:p>
        </p:txBody>
      </p:sp>
      <p:sp>
        <p:nvSpPr>
          <p:cNvPr id="77" name="Google Shape;77;p14">
            <a:extLst>
              <a:ext uri="{FF2B5EF4-FFF2-40B4-BE49-F238E27FC236}">
                <a16:creationId xmlns:a16="http://schemas.microsoft.com/office/drawing/2014/main" id="{B32087B9-A952-7F72-34A3-F6259B96CDD4}"/>
              </a:ext>
            </a:extLst>
          </p:cNvPr>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a:extLst>
              <a:ext uri="{FF2B5EF4-FFF2-40B4-BE49-F238E27FC236}">
                <a16:creationId xmlns:a16="http://schemas.microsoft.com/office/drawing/2014/main" id="{61B2CBE3-BBEA-998F-A051-3B78200409A7}"/>
              </a:ext>
            </a:extLst>
          </p:cNvPr>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a:extLst>
              <a:ext uri="{FF2B5EF4-FFF2-40B4-BE49-F238E27FC236}">
                <a16:creationId xmlns:a16="http://schemas.microsoft.com/office/drawing/2014/main" id="{1AC3DD8E-C1B5-803D-67EF-154314FDFD61}"/>
              </a:ext>
            </a:extLst>
          </p:cNvPr>
          <p:cNvSpPr txBox="1">
            <a:spLocks noGrp="1"/>
          </p:cNvSpPr>
          <p:nvPr>
            <p:ph type="sldNum" idx="12"/>
          </p:nvPr>
        </p:nvSpPr>
        <p:spPr>
          <a:xfrm>
            <a:off x="11296611" y="6217623"/>
            <a:ext cx="731600" cy="524800"/>
          </a:xfrm>
        </p:spPr>
        <p:txBody>
          <a:bodyPr spcFirstLastPara="1" vert="horz" wrap="square" lIns="121900" tIns="121900" rIns="121900" bIns="121900" rtlCol="0" anchor="ctr" anchorCtr="0">
            <a:normAutofit/>
          </a:bodyPr>
          <a:lstStyle/>
          <a:p>
            <a:pPr lvl="0"/>
            <a:fld id="{00000000-1234-1234-1234-123412341234}" type="slidenum">
              <a:rPr lang="pt-BR"/>
              <a:pPr lvl="0"/>
              <a:t>29</a:t>
            </a:fld>
            <a:endParaRPr lang="pt-BR"/>
          </a:p>
        </p:txBody>
      </p:sp>
      <p:sp>
        <p:nvSpPr>
          <p:cNvPr id="2" name="TextShape 3">
            <a:extLst>
              <a:ext uri="{FF2B5EF4-FFF2-40B4-BE49-F238E27FC236}">
                <a16:creationId xmlns:a16="http://schemas.microsoft.com/office/drawing/2014/main" id="{54AA5D3B-BBAB-A4D5-11C5-19487A43933F}"/>
              </a:ext>
            </a:extLst>
          </p:cNvPr>
          <p:cNvSpPr txBox="1"/>
          <p:nvPr/>
        </p:nvSpPr>
        <p:spPr>
          <a:xfrm>
            <a:off x="415678" y="1143000"/>
            <a:ext cx="11350498" cy="5021740"/>
          </a:xfrm>
          <a:prstGeom prst="rect">
            <a:avLst/>
          </a:prstGeom>
          <a:noFill/>
          <a:ln>
            <a:noFill/>
          </a:ln>
        </p:spPr>
        <p:txBody>
          <a:bodyPr tIns="121920" bIns="121920">
            <a:normAutofit lnSpcReduction="10000"/>
          </a:bodyPr>
          <a:lstStyle/>
          <a:p>
            <a:pPr>
              <a:lnSpc>
                <a:spcPct val="140000"/>
              </a:lnSpc>
              <a:buClr>
                <a:srgbClr val="434343"/>
              </a:buClr>
            </a:pPr>
            <a:r>
              <a:rPr lang="pt-BR" sz="2400" b="1" spc="-1" dirty="0">
                <a:solidFill>
                  <a:srgbClr val="0070C0"/>
                </a:solidFill>
                <a:latin typeface="Source Sans Pro"/>
                <a:ea typeface="Source Sans Pro"/>
              </a:rPr>
              <a:t>Segmentação de </a:t>
            </a:r>
            <a:r>
              <a:rPr lang="pt-BR" sz="2400" b="1" spc="-1" dirty="0" err="1">
                <a:solidFill>
                  <a:srgbClr val="0070C0"/>
                </a:solidFill>
                <a:latin typeface="Source Sans Pro"/>
                <a:ea typeface="Source Sans Pro"/>
              </a:rPr>
              <a:t>SFCs</a:t>
            </a:r>
            <a:r>
              <a:rPr lang="pt-BR" sz="2400" b="1" spc="-1" dirty="0">
                <a:solidFill>
                  <a:srgbClr val="0070C0"/>
                </a:solidFill>
                <a:latin typeface="Source Sans Pro"/>
                <a:ea typeface="Source Sans Pro"/>
              </a:rPr>
              <a:t> em ambientes de Cloud-Edge</a:t>
            </a:r>
          </a:p>
          <a:p>
            <a:pPr marL="608385" indent="-457189">
              <a:lnSpc>
                <a:spcPct val="130000"/>
              </a:lnSpc>
              <a:buClr>
                <a:srgbClr val="434343"/>
              </a:buClr>
              <a:buFont typeface="Arial" panose="020B0604020202020204" pitchFamily="34" charset="0"/>
              <a:buChar char="•"/>
            </a:pPr>
            <a:r>
              <a:rPr lang="pt-BR" sz="2000" spc="-1" dirty="0">
                <a:solidFill>
                  <a:srgbClr val="434343"/>
                </a:solidFill>
                <a:latin typeface="Source Sans Pro"/>
                <a:ea typeface="Source Sans Pro"/>
              </a:rPr>
              <a:t>Proposta de uma nova heurística chamada Estratégia de Segmentação Dinâmica (</a:t>
            </a:r>
            <a:r>
              <a:rPr lang="pt-BR" sz="2000" i="1" spc="-1" dirty="0">
                <a:solidFill>
                  <a:srgbClr val="434343"/>
                </a:solidFill>
                <a:latin typeface="Source Sans Pro"/>
                <a:ea typeface="Source Sans Pro"/>
              </a:rPr>
              <a:t>Dynamic </a:t>
            </a:r>
            <a:r>
              <a:rPr lang="pt-BR" sz="2000" i="1" spc="-1" dirty="0" err="1">
                <a:solidFill>
                  <a:srgbClr val="434343"/>
                </a:solidFill>
                <a:latin typeface="Source Sans Pro"/>
                <a:ea typeface="Source Sans Pro"/>
              </a:rPr>
              <a:t>Segmentation</a:t>
            </a:r>
            <a:r>
              <a:rPr lang="pt-BR" sz="2000" i="1" spc="-1" dirty="0">
                <a:solidFill>
                  <a:srgbClr val="434343"/>
                </a:solidFill>
                <a:latin typeface="Source Sans Pro"/>
                <a:ea typeface="Source Sans Pro"/>
              </a:rPr>
              <a:t> </a:t>
            </a:r>
            <a:r>
              <a:rPr lang="pt-BR" sz="2000" i="1" spc="-1" dirty="0" err="1">
                <a:solidFill>
                  <a:srgbClr val="434343"/>
                </a:solidFill>
                <a:latin typeface="Source Sans Pro"/>
                <a:ea typeface="Source Sans Pro"/>
              </a:rPr>
              <a:t>Strategy</a:t>
            </a:r>
            <a:r>
              <a:rPr lang="pt-BR" sz="2000" i="1" spc="-1" dirty="0">
                <a:solidFill>
                  <a:srgbClr val="434343"/>
                </a:solidFill>
                <a:latin typeface="Source Sans Pro"/>
                <a:ea typeface="Source Sans Pro"/>
              </a:rPr>
              <a:t> - DSS</a:t>
            </a:r>
            <a:r>
              <a:rPr lang="pt-BR" sz="2000" spc="-1" dirty="0">
                <a:solidFill>
                  <a:srgbClr val="434343"/>
                </a:solidFill>
                <a:latin typeface="Source Sans Pro"/>
                <a:ea typeface="Source Sans Pro"/>
              </a:rPr>
              <a:t>) que permite uma segmentação flexível de </a:t>
            </a:r>
            <a:r>
              <a:rPr lang="pt-BR" sz="2000" spc="-1" dirty="0" err="1">
                <a:solidFill>
                  <a:srgbClr val="434343"/>
                </a:solidFill>
                <a:latin typeface="Source Sans Pro"/>
                <a:ea typeface="Source Sans Pro"/>
              </a:rPr>
              <a:t>SFCs</a:t>
            </a:r>
            <a:r>
              <a:rPr lang="pt-BR" sz="2000" spc="-1" dirty="0">
                <a:solidFill>
                  <a:srgbClr val="434343"/>
                </a:solidFill>
                <a:latin typeface="Source Sans Pro"/>
                <a:ea typeface="Source Sans Pro"/>
              </a:rPr>
              <a:t>.</a:t>
            </a:r>
          </a:p>
          <a:p>
            <a:pPr marL="608385" indent="-457189">
              <a:lnSpc>
                <a:spcPct val="130000"/>
              </a:lnSpc>
              <a:buClr>
                <a:srgbClr val="434343"/>
              </a:buClr>
              <a:buFont typeface="Arial" panose="020B0604020202020204" pitchFamily="34" charset="0"/>
              <a:buChar char="•"/>
            </a:pPr>
            <a:r>
              <a:rPr lang="pt-BR" sz="2000" spc="-1" dirty="0">
                <a:solidFill>
                  <a:srgbClr val="434343"/>
                </a:solidFill>
                <a:latin typeface="Source Sans Pro"/>
                <a:ea typeface="Source Sans Pro"/>
              </a:rPr>
              <a:t>Ao contrário dos métodos tradicionais que geralmente dependem de estratégias de 	segmentação estática,  DSS permite ajustes  dinâmicos durante o processo de posicionamento.</a:t>
            </a:r>
          </a:p>
          <a:p>
            <a:pPr marL="151196">
              <a:lnSpc>
                <a:spcPct val="130000"/>
              </a:lnSpc>
              <a:buClr>
                <a:srgbClr val="434343"/>
              </a:buClr>
            </a:pPr>
            <a:endParaRPr lang="pt-BR" sz="2000" spc="-1" dirty="0">
              <a:solidFill>
                <a:srgbClr val="434343"/>
              </a:solidFill>
              <a:latin typeface="Source Sans Pro"/>
              <a:ea typeface="Source Sans Pro"/>
            </a:endParaRPr>
          </a:p>
          <a:p>
            <a:pPr marL="151196">
              <a:lnSpc>
                <a:spcPct val="130000"/>
              </a:lnSpc>
              <a:buClr>
                <a:srgbClr val="434343"/>
              </a:buClr>
            </a:pPr>
            <a:endParaRPr lang="pt-BR" sz="2000" spc="-1" dirty="0">
              <a:solidFill>
                <a:srgbClr val="434343"/>
              </a:solidFill>
              <a:latin typeface="Source Sans Pro"/>
              <a:ea typeface="Source Sans Pro"/>
            </a:endParaRPr>
          </a:p>
          <a:p>
            <a:pPr marL="151196">
              <a:lnSpc>
                <a:spcPct val="130000"/>
              </a:lnSpc>
              <a:buClr>
                <a:srgbClr val="434343"/>
              </a:buClr>
            </a:pPr>
            <a:endParaRPr lang="pt-BR" sz="2000" spc="-1" dirty="0">
              <a:solidFill>
                <a:srgbClr val="434343"/>
              </a:solidFill>
              <a:latin typeface="Source Sans Pro"/>
              <a:ea typeface="Source Sans Pro"/>
            </a:endParaRPr>
          </a:p>
          <a:p>
            <a:pPr marL="151196">
              <a:lnSpc>
                <a:spcPct val="130000"/>
              </a:lnSpc>
              <a:buClr>
                <a:srgbClr val="434343"/>
              </a:buClr>
            </a:pPr>
            <a:endParaRPr lang="pt-BR" sz="2000" spc="-1" dirty="0">
              <a:solidFill>
                <a:srgbClr val="434343"/>
              </a:solidFill>
              <a:latin typeface="Source Sans Pro"/>
              <a:ea typeface="Source Sans Pro"/>
            </a:endParaRPr>
          </a:p>
          <a:p>
            <a:pPr marL="151196" algn="ctr">
              <a:lnSpc>
                <a:spcPct val="130000"/>
              </a:lnSpc>
              <a:buClr>
                <a:srgbClr val="434343"/>
              </a:buClr>
            </a:pPr>
            <a:r>
              <a:rPr lang="pt-BR" sz="2000" spc="-1" dirty="0">
                <a:solidFill>
                  <a:srgbClr val="434343"/>
                </a:solidFill>
                <a:latin typeface="Source Sans Pro"/>
                <a:ea typeface="Source Sans Pro"/>
              </a:rPr>
              <a:t>Anselmo Luiz Éden Battisti, Flávia Coimbra Delicato, Débora Christina </a:t>
            </a:r>
            <a:r>
              <a:rPr lang="pt-BR" sz="2000" spc="-1" dirty="0" err="1">
                <a:solidFill>
                  <a:srgbClr val="434343"/>
                </a:solidFill>
                <a:latin typeface="Source Sans Pro"/>
                <a:ea typeface="Source Sans Pro"/>
              </a:rPr>
              <a:t>Muchaluat</a:t>
            </a:r>
            <a:r>
              <a:rPr lang="pt-BR" sz="2000" spc="-1" dirty="0">
                <a:solidFill>
                  <a:srgbClr val="434343"/>
                </a:solidFill>
                <a:latin typeface="Source Sans Pro"/>
                <a:ea typeface="Source Sans Pro"/>
              </a:rPr>
              <a:t>-Saade: A Novel </a:t>
            </a:r>
            <a:r>
              <a:rPr lang="pt-BR" sz="2000" spc="-1" dirty="0" err="1">
                <a:solidFill>
                  <a:srgbClr val="434343"/>
                </a:solidFill>
                <a:latin typeface="Source Sans Pro"/>
                <a:ea typeface="Source Sans Pro"/>
              </a:rPr>
              <a:t>Method</a:t>
            </a:r>
            <a:r>
              <a:rPr lang="pt-BR" sz="2000" spc="-1" dirty="0">
                <a:solidFill>
                  <a:srgbClr val="434343"/>
                </a:solidFill>
                <a:latin typeface="Source Sans Pro"/>
                <a:ea typeface="Source Sans Pro"/>
              </a:rPr>
              <a:t> for SFC </a:t>
            </a:r>
            <a:r>
              <a:rPr lang="pt-BR" sz="2000" spc="-1" dirty="0" err="1">
                <a:solidFill>
                  <a:srgbClr val="434343"/>
                </a:solidFill>
                <a:latin typeface="Source Sans Pro"/>
                <a:ea typeface="Source Sans Pro"/>
              </a:rPr>
              <a:t>Segmentation</a:t>
            </a:r>
            <a:r>
              <a:rPr lang="pt-BR" sz="2000" spc="-1" dirty="0">
                <a:solidFill>
                  <a:srgbClr val="434343"/>
                </a:solidFill>
                <a:latin typeface="Source Sans Pro"/>
                <a:ea typeface="Source Sans Pro"/>
              </a:rPr>
              <a:t> in Edge-Cloud </a:t>
            </a:r>
            <a:r>
              <a:rPr lang="pt-BR" sz="2000" spc="-1" dirty="0" err="1">
                <a:solidFill>
                  <a:srgbClr val="434343"/>
                </a:solidFill>
                <a:latin typeface="Source Sans Pro"/>
                <a:ea typeface="Source Sans Pro"/>
              </a:rPr>
              <a:t>Environments</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CloudNet</a:t>
            </a:r>
            <a:r>
              <a:rPr lang="pt-BR" sz="2000" spc="-1" dirty="0">
                <a:solidFill>
                  <a:srgbClr val="434343"/>
                </a:solidFill>
                <a:latin typeface="Source Sans Pro"/>
                <a:ea typeface="Source Sans Pro"/>
              </a:rPr>
              <a:t> 2024: 1-8</a:t>
            </a:r>
          </a:p>
          <a:p>
            <a:pPr marL="151196" algn="ctr">
              <a:lnSpc>
                <a:spcPct val="130000"/>
              </a:lnSpc>
              <a:buClr>
                <a:srgbClr val="434343"/>
              </a:buClr>
            </a:pPr>
            <a:r>
              <a:rPr lang="pt-BR" sz="2000" spc="-1" dirty="0">
                <a:solidFill>
                  <a:srgbClr val="434343"/>
                </a:solidFill>
                <a:latin typeface="Source Sans Pro"/>
                <a:ea typeface="Source Sans Pro"/>
              </a:rPr>
              <a:t>	</a:t>
            </a:r>
          </a:p>
        </p:txBody>
      </p:sp>
      <p:pic>
        <p:nvPicPr>
          <p:cNvPr id="6" name="Google Shape;62;p13">
            <a:extLst>
              <a:ext uri="{FF2B5EF4-FFF2-40B4-BE49-F238E27FC236}">
                <a16:creationId xmlns:a16="http://schemas.microsoft.com/office/drawing/2014/main" id="{F61334D5-02AE-B6B8-074A-B9BD3AA7A6F3}"/>
              </a:ext>
            </a:extLst>
          </p:cNvPr>
          <p:cNvPicPr/>
          <p:nvPr/>
        </p:nvPicPr>
        <p:blipFill>
          <a:blip r:embed="rId4"/>
          <a:stretch/>
        </p:blipFill>
        <p:spPr>
          <a:xfrm>
            <a:off x="2207979" y="6176432"/>
            <a:ext cx="1707855" cy="613888"/>
          </a:xfrm>
          <a:prstGeom prst="rect">
            <a:avLst/>
          </a:prstGeom>
          <a:ln>
            <a:noFill/>
          </a:ln>
        </p:spPr>
      </p:pic>
      <p:pic>
        <p:nvPicPr>
          <p:cNvPr id="7" name="Google Shape;63;p13">
            <a:extLst>
              <a:ext uri="{FF2B5EF4-FFF2-40B4-BE49-F238E27FC236}">
                <a16:creationId xmlns:a16="http://schemas.microsoft.com/office/drawing/2014/main" id="{57AE5C89-593E-7475-33F1-4DEFC9C0D96D}"/>
              </a:ext>
            </a:extLst>
          </p:cNvPr>
          <p:cNvPicPr/>
          <p:nvPr/>
        </p:nvPicPr>
        <p:blipFill>
          <a:blip r:embed="rId5"/>
          <a:stretch/>
        </p:blipFill>
        <p:spPr>
          <a:xfrm>
            <a:off x="7088636" y="6176433"/>
            <a:ext cx="2296665" cy="613887"/>
          </a:xfrm>
          <a:prstGeom prst="rect">
            <a:avLst/>
          </a:prstGeom>
          <a:ln>
            <a:noFill/>
          </a:ln>
        </p:spPr>
      </p:pic>
      <p:pic>
        <p:nvPicPr>
          <p:cNvPr id="8" name="Google Shape;64;p13">
            <a:extLst>
              <a:ext uri="{FF2B5EF4-FFF2-40B4-BE49-F238E27FC236}">
                <a16:creationId xmlns:a16="http://schemas.microsoft.com/office/drawing/2014/main" id="{6AA90337-A9DC-694E-D0BB-694BB54DCA32}"/>
              </a:ext>
            </a:extLst>
          </p:cNvPr>
          <p:cNvPicPr/>
          <p:nvPr/>
        </p:nvPicPr>
        <p:blipFill>
          <a:blip r:embed="rId6"/>
          <a:stretch/>
        </p:blipFill>
        <p:spPr>
          <a:xfrm>
            <a:off x="5135041" y="6217623"/>
            <a:ext cx="834169" cy="602192"/>
          </a:xfrm>
          <a:prstGeom prst="rect">
            <a:avLst/>
          </a:prstGeom>
          <a:ln>
            <a:noFill/>
          </a:ln>
        </p:spPr>
      </p:pic>
    </p:spTree>
    <p:extLst>
      <p:ext uri="{BB962C8B-B14F-4D97-AF65-F5344CB8AC3E}">
        <p14:creationId xmlns:p14="http://schemas.microsoft.com/office/powerpoint/2010/main" val="400481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FC5A60-EBF2-DB48-92A4-34E2A425C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271" y="79183"/>
            <a:ext cx="5266267" cy="2032000"/>
          </a:xfrm>
          <a:prstGeom prst="rect">
            <a:avLst/>
          </a:prstGeom>
        </p:spPr>
      </p:pic>
      <p:pic>
        <p:nvPicPr>
          <p:cNvPr id="17" name="Picture 16">
            <a:extLst>
              <a:ext uri="{FF2B5EF4-FFF2-40B4-BE49-F238E27FC236}">
                <a16:creationId xmlns:a16="http://schemas.microsoft.com/office/drawing/2014/main" id="{0DCC111D-FADA-E54D-9FF0-B44E5F9B9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218" y="2177112"/>
            <a:ext cx="4113415" cy="2788217"/>
          </a:xfrm>
          <a:prstGeom prst="rect">
            <a:avLst/>
          </a:prstGeom>
        </p:spPr>
      </p:pic>
      <p:pic>
        <p:nvPicPr>
          <p:cNvPr id="21" name="Picture 20">
            <a:extLst>
              <a:ext uri="{FF2B5EF4-FFF2-40B4-BE49-F238E27FC236}">
                <a16:creationId xmlns:a16="http://schemas.microsoft.com/office/drawing/2014/main" id="{D49DD39E-114A-034C-B2B4-0471E5DF6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031" y="85072"/>
            <a:ext cx="2637559" cy="1643069"/>
          </a:xfrm>
          <a:prstGeom prst="rect">
            <a:avLst/>
          </a:prstGeom>
        </p:spPr>
      </p:pic>
      <p:pic>
        <p:nvPicPr>
          <p:cNvPr id="29" name="Picture 28">
            <a:extLst>
              <a:ext uri="{FF2B5EF4-FFF2-40B4-BE49-F238E27FC236}">
                <a16:creationId xmlns:a16="http://schemas.microsoft.com/office/drawing/2014/main" id="{C220424A-B484-C146-B284-ADFD09EBD4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9504" y="510915"/>
            <a:ext cx="1265773" cy="1362493"/>
          </a:xfrm>
          <a:prstGeom prst="rect">
            <a:avLst/>
          </a:prstGeom>
        </p:spPr>
      </p:pic>
      <p:pic>
        <p:nvPicPr>
          <p:cNvPr id="31" name="Picture 30">
            <a:extLst>
              <a:ext uri="{FF2B5EF4-FFF2-40B4-BE49-F238E27FC236}">
                <a16:creationId xmlns:a16="http://schemas.microsoft.com/office/drawing/2014/main" id="{C442F859-05C0-464E-8525-E47BDF8D2E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05" y="4385423"/>
            <a:ext cx="2603451" cy="2363327"/>
          </a:xfrm>
          <a:prstGeom prst="rect">
            <a:avLst/>
          </a:prstGeom>
        </p:spPr>
      </p:pic>
      <p:pic>
        <p:nvPicPr>
          <p:cNvPr id="19" name="Picture 18">
            <a:extLst>
              <a:ext uri="{FF2B5EF4-FFF2-40B4-BE49-F238E27FC236}">
                <a16:creationId xmlns:a16="http://schemas.microsoft.com/office/drawing/2014/main" id="{9A49B1A0-EC13-B64A-AF69-0200A9BC22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0772" y="1856853"/>
            <a:ext cx="3895653" cy="2466680"/>
          </a:xfrm>
          <a:prstGeom prst="rect">
            <a:avLst/>
          </a:prstGeom>
        </p:spPr>
      </p:pic>
      <p:pic>
        <p:nvPicPr>
          <p:cNvPr id="25" name="Picture 24">
            <a:extLst>
              <a:ext uri="{FF2B5EF4-FFF2-40B4-BE49-F238E27FC236}">
                <a16:creationId xmlns:a16="http://schemas.microsoft.com/office/drawing/2014/main" id="{66657FD5-6C5C-2640-AA8C-33028AD225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991" y="2143640"/>
            <a:ext cx="1468996" cy="1562101"/>
          </a:xfrm>
          <a:prstGeom prst="rect">
            <a:avLst/>
          </a:prstGeom>
        </p:spPr>
      </p:pic>
      <p:pic>
        <p:nvPicPr>
          <p:cNvPr id="37" name="Picture 36">
            <a:extLst>
              <a:ext uri="{FF2B5EF4-FFF2-40B4-BE49-F238E27FC236}">
                <a16:creationId xmlns:a16="http://schemas.microsoft.com/office/drawing/2014/main" id="{53D435F2-C1B5-2C46-89E7-CD0950051B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8501" y="4549032"/>
            <a:ext cx="2763516" cy="1951733"/>
          </a:xfrm>
          <a:prstGeom prst="rect">
            <a:avLst/>
          </a:prstGeom>
        </p:spPr>
      </p:pic>
      <p:sp>
        <p:nvSpPr>
          <p:cNvPr id="38" name="Rectangle 37">
            <a:extLst>
              <a:ext uri="{FF2B5EF4-FFF2-40B4-BE49-F238E27FC236}">
                <a16:creationId xmlns:a16="http://schemas.microsoft.com/office/drawing/2014/main" id="{F2EC89FD-8869-D146-BD8F-C657ACB6DB41}"/>
              </a:ext>
            </a:extLst>
          </p:cNvPr>
          <p:cNvSpPr/>
          <p:nvPr/>
        </p:nvSpPr>
        <p:spPr>
          <a:xfrm>
            <a:off x="3199114" y="6609534"/>
            <a:ext cx="2193276" cy="215444"/>
          </a:xfrm>
          <a:prstGeom prst="rect">
            <a:avLst/>
          </a:prstGeom>
        </p:spPr>
        <p:txBody>
          <a:bodyPr wrap="square">
            <a:spAutoFit/>
          </a:bodyPr>
          <a:lstStyle/>
          <a:p>
            <a:r>
              <a:rPr lang="en-US" sz="800" dirty="0">
                <a:solidFill>
                  <a:srgbClr val="191B26"/>
                </a:solidFill>
                <a:latin typeface="Open Sans"/>
              </a:rPr>
              <a:t>Image by </a:t>
            </a:r>
            <a:r>
              <a:rPr lang="en-US" sz="800" u="sng" dirty="0">
                <a:solidFill>
                  <a:srgbClr val="191B26"/>
                </a:solidFill>
                <a:latin typeface="Open Sans"/>
                <a:hlinkClick r:id="rId11"/>
              </a:rPr>
              <a:t>Pixaline</a:t>
            </a:r>
            <a:r>
              <a:rPr lang="en-US" sz="800" dirty="0">
                <a:solidFill>
                  <a:srgbClr val="191B26"/>
                </a:solidFill>
                <a:latin typeface="Open Sans"/>
              </a:rPr>
              <a:t> from </a:t>
            </a:r>
            <a:r>
              <a:rPr lang="en-US" sz="800" u="sng" dirty="0">
                <a:solidFill>
                  <a:srgbClr val="191B26"/>
                </a:solidFill>
                <a:latin typeface="Open Sans"/>
                <a:hlinkClick r:id="rId12"/>
              </a:rPr>
              <a:t>Pixabay</a:t>
            </a:r>
            <a:r>
              <a:rPr lang="en-US" sz="800" dirty="0">
                <a:solidFill>
                  <a:srgbClr val="191B26"/>
                </a:solidFill>
                <a:latin typeface="Open Sans"/>
              </a:rPr>
              <a:t> </a:t>
            </a:r>
            <a:endParaRPr lang="en-US" sz="800" dirty="0"/>
          </a:p>
        </p:txBody>
      </p:sp>
      <p:pic>
        <p:nvPicPr>
          <p:cNvPr id="40" name="Picture 39">
            <a:extLst>
              <a:ext uri="{FF2B5EF4-FFF2-40B4-BE49-F238E27FC236}">
                <a16:creationId xmlns:a16="http://schemas.microsoft.com/office/drawing/2014/main" id="{E82168CA-47A8-994B-9C7B-786327F9A3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5857" y="5192666"/>
            <a:ext cx="1464155" cy="1308100"/>
          </a:xfrm>
          <a:prstGeom prst="rect">
            <a:avLst/>
          </a:prstGeom>
        </p:spPr>
      </p:pic>
      <p:pic>
        <p:nvPicPr>
          <p:cNvPr id="44" name="Picture 43">
            <a:extLst>
              <a:ext uri="{FF2B5EF4-FFF2-40B4-BE49-F238E27FC236}">
                <a16:creationId xmlns:a16="http://schemas.microsoft.com/office/drawing/2014/main" id="{BEFC64DA-DF74-8044-9E20-966E873B09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45924" y="5073231"/>
            <a:ext cx="2602835" cy="1546968"/>
          </a:xfrm>
          <a:prstGeom prst="rect">
            <a:avLst/>
          </a:prstGeom>
        </p:spPr>
      </p:pic>
      <p:sp>
        <p:nvSpPr>
          <p:cNvPr id="2" name="Google Shape;92;p2">
            <a:extLst>
              <a:ext uri="{FF2B5EF4-FFF2-40B4-BE49-F238E27FC236}">
                <a16:creationId xmlns:a16="http://schemas.microsoft.com/office/drawing/2014/main" id="{E94EBF3E-E070-9CB1-13D4-8DAE91B7B774}"/>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3</a:t>
            </a:fld>
            <a:endParaRPr dirty="0"/>
          </a:p>
        </p:txBody>
      </p:sp>
    </p:spTree>
    <p:extLst>
      <p:ext uri="{BB962C8B-B14F-4D97-AF65-F5344CB8AC3E}">
        <p14:creationId xmlns:p14="http://schemas.microsoft.com/office/powerpoint/2010/main" val="104974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D424D671-D50B-B8A3-9A09-02B32E4E81F7}"/>
            </a:ext>
          </a:extLst>
        </p:cNvPr>
        <p:cNvGrpSpPr/>
        <p:nvPr/>
      </p:nvGrpSpPr>
      <p:grpSpPr>
        <a:xfrm>
          <a:off x="0" y="0"/>
          <a:ext cx="0" cy="0"/>
          <a:chOff x="0" y="0"/>
          <a:chExt cx="0" cy="0"/>
        </a:xfrm>
      </p:grpSpPr>
      <p:grpSp>
        <p:nvGrpSpPr>
          <p:cNvPr id="73" name="Google Shape;73;p14">
            <a:extLst>
              <a:ext uri="{FF2B5EF4-FFF2-40B4-BE49-F238E27FC236}">
                <a16:creationId xmlns:a16="http://schemas.microsoft.com/office/drawing/2014/main" id="{4F4F4A3A-1722-E705-8C9E-00B3CE804EC9}"/>
              </a:ext>
            </a:extLst>
          </p:cNvPr>
          <p:cNvGrpSpPr/>
          <p:nvPr/>
        </p:nvGrpSpPr>
        <p:grpSpPr>
          <a:xfrm>
            <a:off x="-352424" y="-20564"/>
            <a:ext cx="12699447" cy="898008"/>
            <a:chOff x="0" y="-19050"/>
            <a:chExt cx="5016900" cy="831900"/>
          </a:xfrm>
        </p:grpSpPr>
        <p:sp>
          <p:nvSpPr>
            <p:cNvPr id="74" name="Google Shape;74;p14">
              <a:extLst>
                <a:ext uri="{FF2B5EF4-FFF2-40B4-BE49-F238E27FC236}">
                  <a16:creationId xmlns:a16="http://schemas.microsoft.com/office/drawing/2014/main" id="{CF3298D5-08D9-2D37-FB93-453C39773156}"/>
                </a:ext>
              </a:extLst>
            </p:cNvPr>
            <p:cNvSpPr/>
            <p:nvPr/>
          </p:nvSpPr>
          <p:spPr>
            <a:xfrm>
              <a:off x="0" y="0"/>
              <a:ext cx="5016842" cy="812800"/>
            </a:xfrm>
            <a:custGeom>
              <a:avLst/>
              <a:gdLst/>
              <a:ahLst/>
              <a:cxnLst/>
              <a:rect l="l" t="t" r="r" b="b"/>
              <a:pathLst>
                <a:path w="5016842" h="812800" extrusionOk="0">
                  <a:moveTo>
                    <a:pt x="0" y="0"/>
                  </a:moveTo>
                  <a:lnTo>
                    <a:pt x="5016842" y="0"/>
                  </a:lnTo>
                  <a:lnTo>
                    <a:pt x="5016842" y="812800"/>
                  </a:lnTo>
                  <a:lnTo>
                    <a:pt x="0" y="812800"/>
                  </a:lnTo>
                  <a:lnTo>
                    <a:pt x="0" y="0"/>
                  </a:lnTo>
                  <a:close/>
                </a:path>
              </a:pathLst>
            </a:custGeom>
            <a:solidFill>
              <a:srgbClr val="1C5739"/>
            </a:solid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5" name="Google Shape;75;p14">
              <a:extLst>
                <a:ext uri="{FF2B5EF4-FFF2-40B4-BE49-F238E27FC236}">
                  <a16:creationId xmlns:a16="http://schemas.microsoft.com/office/drawing/2014/main" id="{944F8730-D58D-CF85-BA70-33BA9BBAFDF9}"/>
                </a:ext>
              </a:extLst>
            </p:cNvPr>
            <p:cNvSpPr txBox="1"/>
            <p:nvPr/>
          </p:nvSpPr>
          <p:spPr>
            <a:xfrm>
              <a:off x="0" y="-19050"/>
              <a:ext cx="5016900" cy="831900"/>
            </a:xfrm>
            <a:prstGeom prst="rect">
              <a:avLst/>
            </a:prstGeom>
            <a:noFill/>
            <a:ln>
              <a:noFill/>
            </a:ln>
          </p:spPr>
          <p:txBody>
            <a:bodyPr spcFirstLastPara="1" wrap="square" lIns="33867" tIns="33867" rIns="33867" bIns="33867" anchor="ctr" anchorCtr="0">
              <a:noAutofit/>
            </a:bodyPr>
            <a:lstStyle/>
            <a:p>
              <a:endParaRPr sz="1200">
                <a:solidFill>
                  <a:schemeClr val="dk1"/>
                </a:solidFill>
                <a:latin typeface="Calibri"/>
                <a:ea typeface="Calibri"/>
                <a:cs typeface="Calibri"/>
                <a:sym typeface="Calibri"/>
              </a:endParaRPr>
            </a:p>
          </p:txBody>
        </p:sp>
      </p:grpSp>
      <p:sp>
        <p:nvSpPr>
          <p:cNvPr id="76" name="Google Shape;76;p14">
            <a:extLst>
              <a:ext uri="{FF2B5EF4-FFF2-40B4-BE49-F238E27FC236}">
                <a16:creationId xmlns:a16="http://schemas.microsoft.com/office/drawing/2014/main" id="{62E96AE0-4DA1-AAD7-475E-78A436E06A00}"/>
              </a:ext>
            </a:extLst>
          </p:cNvPr>
          <p:cNvSpPr txBox="1"/>
          <p:nvPr/>
        </p:nvSpPr>
        <p:spPr>
          <a:xfrm>
            <a:off x="723901" y="24342"/>
            <a:ext cx="9816720" cy="800219"/>
          </a:xfrm>
          <a:prstGeom prst="rect">
            <a:avLst/>
          </a:prstGeom>
          <a:noFill/>
          <a:ln>
            <a:noFill/>
          </a:ln>
        </p:spPr>
        <p:txBody>
          <a:bodyPr spcFirstLastPara="1" wrap="square" lIns="0" tIns="0" rIns="0" bIns="0" anchor="t" anchorCtr="0">
            <a:spAutoFit/>
          </a:bodyPr>
          <a:lstStyle/>
          <a:p>
            <a:pPr algn="ctr">
              <a:buClr>
                <a:srgbClr val="FFFFFF"/>
              </a:buClr>
              <a:buSzPts val="3900"/>
            </a:pPr>
            <a:r>
              <a:rPr lang="pt-BR" sz="5200" b="1" dirty="0">
                <a:solidFill>
                  <a:srgbClr val="FFFFFF"/>
                </a:solidFill>
              </a:rPr>
              <a:t>Contribuições até o momento</a:t>
            </a:r>
          </a:p>
        </p:txBody>
      </p:sp>
      <p:sp>
        <p:nvSpPr>
          <p:cNvPr id="77" name="Google Shape;77;p14">
            <a:extLst>
              <a:ext uri="{FF2B5EF4-FFF2-40B4-BE49-F238E27FC236}">
                <a16:creationId xmlns:a16="http://schemas.microsoft.com/office/drawing/2014/main" id="{2C7FD839-9C6E-A93B-A701-731FDDA6852A}"/>
              </a:ext>
            </a:extLst>
          </p:cNvPr>
          <p:cNvSpPr/>
          <p:nvPr/>
        </p:nvSpPr>
        <p:spPr>
          <a:xfrm>
            <a:off x="10272184" y="-1435100"/>
            <a:ext cx="2744237" cy="2744237"/>
          </a:xfrm>
          <a:custGeom>
            <a:avLst/>
            <a:gdLst/>
            <a:ahLst/>
            <a:cxnLst/>
            <a:rect l="l" t="t" r="r" b="b"/>
            <a:pathLst>
              <a:path w="4116356" h="4116356" extrusionOk="0">
                <a:moveTo>
                  <a:pt x="0" y="0"/>
                </a:moveTo>
                <a:lnTo>
                  <a:pt x="4116355" y="0"/>
                </a:lnTo>
                <a:lnTo>
                  <a:pt x="4116355" y="4116356"/>
                </a:lnTo>
                <a:lnTo>
                  <a:pt x="0" y="4116356"/>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78" name="Google Shape;78;p14">
            <a:extLst>
              <a:ext uri="{FF2B5EF4-FFF2-40B4-BE49-F238E27FC236}">
                <a16:creationId xmlns:a16="http://schemas.microsoft.com/office/drawing/2014/main" id="{2A9DFE19-0F98-5839-9661-1587029D1DDE}"/>
              </a:ext>
            </a:extLst>
          </p:cNvPr>
          <p:cNvSpPr/>
          <p:nvPr/>
        </p:nvSpPr>
        <p:spPr>
          <a:xfrm>
            <a:off x="-1793874" y="0"/>
            <a:ext cx="2170725" cy="2170725"/>
          </a:xfrm>
          <a:custGeom>
            <a:avLst/>
            <a:gdLst/>
            <a:ahLst/>
            <a:cxnLst/>
            <a:rect l="l" t="t" r="r" b="b"/>
            <a:pathLst>
              <a:path w="3256087" h="3256087" extrusionOk="0">
                <a:moveTo>
                  <a:pt x="0" y="0"/>
                </a:moveTo>
                <a:lnTo>
                  <a:pt x="3256087" y="0"/>
                </a:lnTo>
                <a:lnTo>
                  <a:pt x="3256087" y="3256087"/>
                </a:lnTo>
                <a:lnTo>
                  <a:pt x="0" y="325608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83" name="Google Shape;83;p14">
            <a:extLst>
              <a:ext uri="{FF2B5EF4-FFF2-40B4-BE49-F238E27FC236}">
                <a16:creationId xmlns:a16="http://schemas.microsoft.com/office/drawing/2014/main" id="{EF9FF2D6-4F97-CF76-79E9-E3B858FC131F}"/>
              </a:ext>
            </a:extLst>
          </p:cNvPr>
          <p:cNvSpPr txBox="1">
            <a:spLocks noGrp="1"/>
          </p:cNvSpPr>
          <p:nvPr>
            <p:ph type="sldNum" idx="12"/>
          </p:nvPr>
        </p:nvSpPr>
        <p:spPr>
          <a:xfrm>
            <a:off x="11296611" y="6217623"/>
            <a:ext cx="731600" cy="524800"/>
          </a:xfrm>
        </p:spPr>
        <p:txBody>
          <a:bodyPr spcFirstLastPara="1" vert="horz" wrap="square" lIns="121900" tIns="121900" rIns="121900" bIns="121900" rtlCol="0" anchor="ctr" anchorCtr="0">
            <a:normAutofit/>
          </a:bodyPr>
          <a:lstStyle/>
          <a:p>
            <a:pPr lvl="0"/>
            <a:fld id="{00000000-1234-1234-1234-123412341234}" type="slidenum">
              <a:rPr lang="pt-BR"/>
              <a:pPr lvl="0"/>
              <a:t>30</a:t>
            </a:fld>
            <a:endParaRPr lang="pt-BR"/>
          </a:p>
        </p:txBody>
      </p:sp>
      <p:sp>
        <p:nvSpPr>
          <p:cNvPr id="2" name="TextShape 3">
            <a:extLst>
              <a:ext uri="{FF2B5EF4-FFF2-40B4-BE49-F238E27FC236}">
                <a16:creationId xmlns:a16="http://schemas.microsoft.com/office/drawing/2014/main" id="{13792B95-EE6A-E3D4-F831-C497B4DBB6AF}"/>
              </a:ext>
            </a:extLst>
          </p:cNvPr>
          <p:cNvSpPr txBox="1"/>
          <p:nvPr/>
        </p:nvSpPr>
        <p:spPr>
          <a:xfrm>
            <a:off x="376851" y="1075766"/>
            <a:ext cx="11187620" cy="5141804"/>
          </a:xfrm>
          <a:prstGeom prst="rect">
            <a:avLst/>
          </a:prstGeom>
          <a:noFill/>
          <a:ln>
            <a:noFill/>
          </a:ln>
        </p:spPr>
        <p:txBody>
          <a:bodyPr tIns="121920" bIns="121920">
            <a:normAutofit fontScale="92500" lnSpcReduction="10000"/>
          </a:bodyPr>
          <a:lstStyle/>
          <a:p>
            <a:pPr marL="151196">
              <a:lnSpc>
                <a:spcPct val="140000"/>
              </a:lnSpc>
              <a:buClr>
                <a:srgbClr val="434343"/>
              </a:buClr>
            </a:pPr>
            <a:r>
              <a:rPr lang="pt-BR" sz="2800" b="1" spc="-1" dirty="0">
                <a:solidFill>
                  <a:srgbClr val="0070C0"/>
                </a:solidFill>
                <a:latin typeface="Source Sans Pro"/>
                <a:ea typeface="Source Sans Pro"/>
              </a:rPr>
              <a:t>Alocação dinâmica de recursos para fatias de rede baseada em ML</a:t>
            </a:r>
          </a:p>
          <a:p>
            <a:pPr marL="608385" indent="-457189">
              <a:lnSpc>
                <a:spcPct val="130000"/>
              </a:lnSpc>
              <a:buClr>
                <a:srgbClr val="434343"/>
              </a:buClr>
              <a:buFont typeface="Arial" panose="020B0604020202020204" pitchFamily="34" charset="0"/>
              <a:buChar char="•"/>
            </a:pPr>
            <a:r>
              <a:rPr lang="pt-BR" sz="2000" b="1" spc="-1" dirty="0">
                <a:solidFill>
                  <a:srgbClr val="434343"/>
                </a:solidFill>
                <a:latin typeface="Source Sans Pro"/>
                <a:ea typeface="Source Sans Pro"/>
              </a:rPr>
              <a:t>Proposta</a:t>
            </a:r>
            <a:r>
              <a:rPr lang="pt-BR" sz="2000" spc="-1" dirty="0">
                <a:solidFill>
                  <a:srgbClr val="434343"/>
                </a:solidFill>
                <a:latin typeface="Source Sans Pro"/>
                <a:ea typeface="Source Sans Pro"/>
              </a:rPr>
              <a:t>: sistema autônomo para o gerenciamento eficiente de recursos de Network </a:t>
            </a:r>
            <a:r>
              <a:rPr lang="pt-BR" sz="2000" spc="-1" dirty="0" err="1">
                <a:solidFill>
                  <a:srgbClr val="434343"/>
                </a:solidFill>
                <a:latin typeface="Source Sans Pro"/>
                <a:ea typeface="Source Sans Pro"/>
              </a:rPr>
              <a:t>Slices</a:t>
            </a:r>
            <a:endParaRPr lang="pt-BR" sz="2000" spc="-1" dirty="0">
              <a:solidFill>
                <a:srgbClr val="434343"/>
              </a:solidFill>
              <a:latin typeface="Source Sans Pro"/>
              <a:ea typeface="Source Sans Pro"/>
            </a:endParaRPr>
          </a:p>
          <a:p>
            <a:pPr marL="608385" indent="-457189">
              <a:lnSpc>
                <a:spcPct val="130000"/>
              </a:lnSpc>
              <a:buClr>
                <a:srgbClr val="434343"/>
              </a:buClr>
              <a:buFont typeface="Arial" panose="020B0604020202020204" pitchFamily="34" charset="0"/>
              <a:buChar char="•"/>
            </a:pPr>
            <a:r>
              <a:rPr lang="pt-BR" sz="2000" spc="-1" dirty="0">
                <a:solidFill>
                  <a:srgbClr val="434343"/>
                </a:solidFill>
                <a:latin typeface="Source Sans Pro"/>
                <a:ea typeface="Source Sans Pro"/>
              </a:rPr>
              <a:t>Adição de uma camada de automação ao Network </a:t>
            </a:r>
            <a:r>
              <a:rPr lang="pt-BR" sz="2000" spc="-1" dirty="0" err="1">
                <a:solidFill>
                  <a:srgbClr val="434343"/>
                </a:solidFill>
                <a:latin typeface="Source Sans Pro"/>
                <a:ea typeface="Source Sans Pro"/>
              </a:rPr>
              <a:t>Functions</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Virtualization</a:t>
            </a:r>
            <a:r>
              <a:rPr lang="pt-BR" sz="2000" spc="-1" dirty="0">
                <a:solidFill>
                  <a:srgbClr val="434343"/>
                </a:solidFill>
                <a:latin typeface="Source Sans Pro"/>
                <a:ea typeface="Source Sans Pro"/>
              </a:rPr>
              <a:t> Management </a:t>
            </a:r>
            <a:r>
              <a:rPr lang="pt-BR" sz="2000" spc="-1" dirty="0" err="1">
                <a:solidFill>
                  <a:srgbClr val="434343"/>
                </a:solidFill>
                <a:latin typeface="Source Sans Pro"/>
                <a:ea typeface="Source Sans Pro"/>
              </a:rPr>
              <a:t>and</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Orchestration</a:t>
            </a:r>
            <a:r>
              <a:rPr lang="pt-BR" sz="2000" spc="-1" dirty="0">
                <a:solidFill>
                  <a:srgbClr val="434343"/>
                </a:solidFill>
                <a:latin typeface="Source Sans Pro"/>
                <a:ea typeface="Source Sans Pro"/>
              </a:rPr>
              <a:t> (NFV MANO) </a:t>
            </a:r>
          </a:p>
          <a:p>
            <a:pPr marL="608385" indent="-457189">
              <a:lnSpc>
                <a:spcPct val="130000"/>
              </a:lnSpc>
              <a:buClr>
                <a:srgbClr val="434343"/>
              </a:buClr>
              <a:buFont typeface="Arial" panose="020B0604020202020204" pitchFamily="34" charset="0"/>
              <a:buChar char="•"/>
            </a:pPr>
            <a:r>
              <a:rPr lang="pt-BR" sz="2000" spc="-1" dirty="0">
                <a:solidFill>
                  <a:srgbClr val="434343"/>
                </a:solidFill>
                <a:latin typeface="Source Sans Pro"/>
                <a:ea typeface="Source Sans Pro"/>
              </a:rPr>
              <a:t> Uso de técnicas de ML para predizer o consumo de recursos dos </a:t>
            </a:r>
            <a:r>
              <a:rPr lang="pt-BR" sz="2000" spc="-1" dirty="0" err="1">
                <a:solidFill>
                  <a:srgbClr val="434343"/>
                </a:solidFill>
                <a:latin typeface="Source Sans Pro"/>
                <a:ea typeface="Source Sans Pro"/>
              </a:rPr>
              <a:t>slices</a:t>
            </a:r>
            <a:r>
              <a:rPr lang="pt-BR" sz="2000" spc="-1" dirty="0">
                <a:solidFill>
                  <a:srgbClr val="434343"/>
                </a:solidFill>
                <a:latin typeface="Source Sans Pro"/>
                <a:ea typeface="Source Sans Pro"/>
              </a:rPr>
              <a:t>, baseado em observações históricas</a:t>
            </a:r>
          </a:p>
          <a:p>
            <a:pPr marL="608385" indent="-457189">
              <a:lnSpc>
                <a:spcPct val="130000"/>
              </a:lnSpc>
              <a:buClr>
                <a:srgbClr val="434343"/>
              </a:buClr>
              <a:buFont typeface="Arial" panose="020B0604020202020204" pitchFamily="34" charset="0"/>
              <a:buChar char="•"/>
            </a:pPr>
            <a:r>
              <a:rPr lang="pt-BR" sz="2000" spc="-1" dirty="0">
                <a:solidFill>
                  <a:srgbClr val="434343"/>
                </a:solidFill>
                <a:latin typeface="Source Sans Pro"/>
                <a:ea typeface="Source Sans Pro"/>
              </a:rPr>
              <a:t> Com base nas previsões geradas pelos modelos de ML e na distribuição atual de recursos, ajusta os recursos necessários para atender às demandas previstas das </a:t>
            </a:r>
            <a:r>
              <a:rPr lang="pt-BR" sz="2000" spc="-1" dirty="0" err="1">
                <a:solidFill>
                  <a:srgbClr val="434343"/>
                </a:solidFill>
                <a:latin typeface="Source Sans Pro"/>
                <a:ea typeface="Source Sans Pro"/>
              </a:rPr>
              <a:t>VNFs</a:t>
            </a:r>
            <a:r>
              <a:rPr lang="pt-BR" sz="2000" spc="-1" dirty="0">
                <a:solidFill>
                  <a:srgbClr val="434343"/>
                </a:solidFill>
                <a:latin typeface="Source Sans Pro"/>
                <a:ea typeface="Source Sans Pro"/>
              </a:rPr>
              <a:t> que compõem cada Network </a:t>
            </a:r>
            <a:r>
              <a:rPr lang="pt-BR" sz="2000" spc="-1" dirty="0" err="1">
                <a:solidFill>
                  <a:srgbClr val="434343"/>
                </a:solidFill>
                <a:latin typeface="Source Sans Pro"/>
                <a:ea typeface="Source Sans Pro"/>
              </a:rPr>
              <a:t>Slice</a:t>
            </a:r>
            <a:r>
              <a:rPr lang="pt-BR" sz="2000" spc="-1" dirty="0">
                <a:solidFill>
                  <a:srgbClr val="434343"/>
                </a:solidFill>
                <a:latin typeface="Source Sans Pro"/>
                <a:ea typeface="Source Sans Pro"/>
              </a:rPr>
              <a:t>.</a:t>
            </a:r>
          </a:p>
          <a:p>
            <a:pPr marL="151196">
              <a:lnSpc>
                <a:spcPct val="130000"/>
              </a:lnSpc>
              <a:buClr>
                <a:srgbClr val="434343"/>
              </a:buClr>
            </a:pPr>
            <a:endParaRPr lang="pt-BR" sz="2000" spc="-1" dirty="0">
              <a:solidFill>
                <a:srgbClr val="434343"/>
              </a:solidFill>
              <a:latin typeface="Source Sans Pro"/>
              <a:ea typeface="Source Sans Pro"/>
            </a:endParaRPr>
          </a:p>
          <a:p>
            <a:pPr marL="151196">
              <a:lnSpc>
                <a:spcPct val="130000"/>
              </a:lnSpc>
              <a:buClr>
                <a:srgbClr val="434343"/>
              </a:buClr>
            </a:pPr>
            <a:endParaRPr lang="pt-BR" sz="2000" spc="-1" dirty="0">
              <a:solidFill>
                <a:srgbClr val="434343"/>
              </a:solidFill>
              <a:latin typeface="Source Sans Pro"/>
              <a:ea typeface="Source Sans Pro"/>
            </a:endParaRPr>
          </a:p>
          <a:p>
            <a:pPr marL="151196">
              <a:lnSpc>
                <a:spcPct val="130000"/>
              </a:lnSpc>
              <a:buClr>
                <a:srgbClr val="434343"/>
              </a:buClr>
            </a:pPr>
            <a:endParaRPr lang="pt-BR" sz="2000" spc="-1" dirty="0">
              <a:solidFill>
                <a:srgbClr val="434343"/>
              </a:solidFill>
              <a:latin typeface="Source Sans Pro"/>
              <a:ea typeface="Source Sans Pro"/>
            </a:endParaRPr>
          </a:p>
          <a:p>
            <a:pPr marL="151196" algn="ctr">
              <a:lnSpc>
                <a:spcPct val="130000"/>
              </a:lnSpc>
              <a:buClr>
                <a:srgbClr val="434343"/>
              </a:buClr>
            </a:pPr>
            <a:r>
              <a:rPr lang="pt-BR" sz="2000" spc="-1" dirty="0">
                <a:solidFill>
                  <a:srgbClr val="434343"/>
                </a:solidFill>
                <a:latin typeface="Source Sans Pro"/>
                <a:ea typeface="Source Sans Pro"/>
              </a:rPr>
              <a:t>Giselle </a:t>
            </a:r>
            <a:r>
              <a:rPr lang="pt-BR" sz="2000" spc="-1" dirty="0" err="1">
                <a:solidFill>
                  <a:srgbClr val="434343"/>
                </a:solidFill>
                <a:latin typeface="Source Sans Pro"/>
                <a:ea typeface="Source Sans Pro"/>
              </a:rPr>
              <a:t>Goiz</a:t>
            </a:r>
            <a:r>
              <a:rPr lang="pt-BR" sz="2000" spc="-1" dirty="0">
                <a:solidFill>
                  <a:srgbClr val="434343"/>
                </a:solidFill>
                <a:latin typeface="Source Sans Pro"/>
                <a:ea typeface="Source Sans Pro"/>
              </a:rPr>
              <a:t>, Claudio M. de Farias, Flávia Coimbra Delicato: SNSM - Dynamic </a:t>
            </a:r>
            <a:r>
              <a:rPr lang="pt-BR" sz="2000" spc="-1" dirty="0" err="1">
                <a:solidFill>
                  <a:srgbClr val="434343"/>
                </a:solidFill>
                <a:latin typeface="Source Sans Pro"/>
                <a:ea typeface="Source Sans Pro"/>
              </a:rPr>
              <a:t>Resource</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Allocation</a:t>
            </a:r>
            <a:r>
              <a:rPr lang="pt-BR" sz="2000" spc="-1" dirty="0">
                <a:solidFill>
                  <a:srgbClr val="434343"/>
                </a:solidFill>
                <a:latin typeface="Source Sans Pro"/>
                <a:ea typeface="Source Sans Pro"/>
              </a:rPr>
              <a:t> for Network </a:t>
            </a:r>
            <a:r>
              <a:rPr lang="pt-BR" sz="2000" spc="-1" dirty="0" err="1">
                <a:solidFill>
                  <a:srgbClr val="434343"/>
                </a:solidFill>
                <a:latin typeface="Source Sans Pro"/>
                <a:ea typeface="Source Sans Pro"/>
              </a:rPr>
              <a:t>Slices</a:t>
            </a:r>
            <a:r>
              <a:rPr lang="pt-BR" sz="2000" spc="-1" dirty="0">
                <a:solidFill>
                  <a:srgbClr val="434343"/>
                </a:solidFill>
                <a:latin typeface="Source Sans Pro"/>
                <a:ea typeface="Source Sans Pro"/>
              </a:rPr>
              <a:t> </a:t>
            </a:r>
            <a:r>
              <a:rPr lang="pt-BR" sz="2000" spc="-1" dirty="0" err="1">
                <a:solidFill>
                  <a:srgbClr val="434343"/>
                </a:solidFill>
                <a:latin typeface="Source Sans Pro"/>
                <a:ea typeface="Source Sans Pro"/>
              </a:rPr>
              <a:t>with</a:t>
            </a:r>
            <a:r>
              <a:rPr lang="pt-BR" sz="2000" spc="-1" dirty="0">
                <a:solidFill>
                  <a:srgbClr val="434343"/>
                </a:solidFill>
                <a:latin typeface="Source Sans Pro"/>
                <a:ea typeface="Source Sans Pro"/>
              </a:rPr>
              <a:t> LSTM, GRU </a:t>
            </a:r>
            <a:r>
              <a:rPr lang="pt-BR" sz="2000" spc="-1" dirty="0" err="1">
                <a:solidFill>
                  <a:srgbClr val="434343"/>
                </a:solidFill>
                <a:latin typeface="Source Sans Pro"/>
                <a:ea typeface="Source Sans Pro"/>
              </a:rPr>
              <a:t>and</a:t>
            </a:r>
            <a:r>
              <a:rPr lang="pt-BR" sz="2000" spc="-1" dirty="0">
                <a:solidFill>
                  <a:srgbClr val="434343"/>
                </a:solidFill>
                <a:latin typeface="Source Sans Pro"/>
                <a:ea typeface="Source Sans Pro"/>
              </a:rPr>
              <a:t> Random Forest. </a:t>
            </a:r>
            <a:r>
              <a:rPr lang="pt-BR" sz="2000" spc="-1" dirty="0" err="1">
                <a:solidFill>
                  <a:srgbClr val="434343"/>
                </a:solidFill>
                <a:latin typeface="Source Sans Pro"/>
                <a:ea typeface="Source Sans Pro"/>
              </a:rPr>
              <a:t>CloudNet</a:t>
            </a:r>
            <a:r>
              <a:rPr lang="pt-BR" sz="2000" spc="-1" dirty="0">
                <a:solidFill>
                  <a:srgbClr val="434343"/>
                </a:solidFill>
                <a:latin typeface="Source Sans Pro"/>
                <a:ea typeface="Source Sans Pro"/>
              </a:rPr>
              <a:t> 2024: 1-9</a:t>
            </a:r>
          </a:p>
          <a:p>
            <a:pPr marL="151196">
              <a:lnSpc>
                <a:spcPct val="130000"/>
              </a:lnSpc>
              <a:buClr>
                <a:srgbClr val="434343"/>
              </a:buClr>
            </a:pPr>
            <a:endParaRPr lang="pt-BR" sz="2000" spc="-1" dirty="0">
              <a:solidFill>
                <a:srgbClr val="434343"/>
              </a:solidFill>
              <a:latin typeface="Source Sans Pro"/>
              <a:ea typeface="Source Sans Pro"/>
            </a:endParaRPr>
          </a:p>
        </p:txBody>
      </p:sp>
      <p:pic>
        <p:nvPicPr>
          <p:cNvPr id="6" name="Google Shape;62;p13">
            <a:extLst>
              <a:ext uri="{FF2B5EF4-FFF2-40B4-BE49-F238E27FC236}">
                <a16:creationId xmlns:a16="http://schemas.microsoft.com/office/drawing/2014/main" id="{7BF52853-65C5-EE0D-9E97-4285D1C02D58}"/>
              </a:ext>
            </a:extLst>
          </p:cNvPr>
          <p:cNvPicPr/>
          <p:nvPr/>
        </p:nvPicPr>
        <p:blipFill>
          <a:blip r:embed="rId4"/>
          <a:stretch/>
        </p:blipFill>
        <p:spPr>
          <a:xfrm>
            <a:off x="2207979" y="6176432"/>
            <a:ext cx="1707855" cy="613888"/>
          </a:xfrm>
          <a:prstGeom prst="rect">
            <a:avLst/>
          </a:prstGeom>
          <a:ln>
            <a:noFill/>
          </a:ln>
        </p:spPr>
      </p:pic>
      <p:pic>
        <p:nvPicPr>
          <p:cNvPr id="7" name="Google Shape;63;p13">
            <a:extLst>
              <a:ext uri="{FF2B5EF4-FFF2-40B4-BE49-F238E27FC236}">
                <a16:creationId xmlns:a16="http://schemas.microsoft.com/office/drawing/2014/main" id="{D94E846A-BF01-DB0F-25FF-570122436B56}"/>
              </a:ext>
            </a:extLst>
          </p:cNvPr>
          <p:cNvPicPr/>
          <p:nvPr/>
        </p:nvPicPr>
        <p:blipFill>
          <a:blip r:embed="rId5"/>
          <a:stretch/>
        </p:blipFill>
        <p:spPr>
          <a:xfrm>
            <a:off x="7088636" y="6176433"/>
            <a:ext cx="2296665" cy="613887"/>
          </a:xfrm>
          <a:prstGeom prst="rect">
            <a:avLst/>
          </a:prstGeom>
          <a:ln>
            <a:noFill/>
          </a:ln>
        </p:spPr>
      </p:pic>
      <p:pic>
        <p:nvPicPr>
          <p:cNvPr id="8" name="Google Shape;64;p13">
            <a:extLst>
              <a:ext uri="{FF2B5EF4-FFF2-40B4-BE49-F238E27FC236}">
                <a16:creationId xmlns:a16="http://schemas.microsoft.com/office/drawing/2014/main" id="{4E29F3FA-358D-3B02-2261-FD5998DAFF20}"/>
              </a:ext>
            </a:extLst>
          </p:cNvPr>
          <p:cNvPicPr/>
          <p:nvPr/>
        </p:nvPicPr>
        <p:blipFill>
          <a:blip r:embed="rId6"/>
          <a:stretch/>
        </p:blipFill>
        <p:spPr>
          <a:xfrm>
            <a:off x="5135041" y="6217623"/>
            <a:ext cx="834169" cy="602192"/>
          </a:xfrm>
          <a:prstGeom prst="rect">
            <a:avLst/>
          </a:prstGeom>
          <a:ln>
            <a:noFill/>
          </a:ln>
        </p:spPr>
      </p:pic>
    </p:spTree>
    <p:extLst>
      <p:ext uri="{BB962C8B-B14F-4D97-AF65-F5344CB8AC3E}">
        <p14:creationId xmlns:p14="http://schemas.microsoft.com/office/powerpoint/2010/main" val="1357832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35D15CA-B1A9-7F95-05CC-CE5BDCBA69E6}"/>
              </a:ext>
            </a:extLst>
          </p:cNvPr>
          <p:cNvPicPr>
            <a:picLocks noChangeAspect="1"/>
          </p:cNvPicPr>
          <p:nvPr/>
        </p:nvPicPr>
        <p:blipFill>
          <a:blip r:embed="rId2"/>
          <a:stretch>
            <a:fillRect/>
          </a:stretch>
        </p:blipFill>
        <p:spPr>
          <a:xfrm>
            <a:off x="4078766" y="1851967"/>
            <a:ext cx="3989943" cy="2950381"/>
          </a:xfrm>
          <a:prstGeom prst="rect">
            <a:avLst/>
          </a:prstGeom>
        </p:spPr>
      </p:pic>
      <p:pic>
        <p:nvPicPr>
          <p:cNvPr id="56" name="Picture 3">
            <a:extLst>
              <a:ext uri="{FF2B5EF4-FFF2-40B4-BE49-F238E27FC236}">
                <a16:creationId xmlns:a16="http://schemas.microsoft.com/office/drawing/2014/main" id="{C55BB1AE-95B9-7827-FAF0-F90C0020FBC4}"/>
              </a:ext>
            </a:extLst>
          </p:cNvPr>
          <p:cNvPicPr/>
          <p:nvPr/>
        </p:nvPicPr>
        <p:blipFill>
          <a:blip r:embed="rId3">
            <a:alphaModFix amt="70000"/>
          </a:blip>
          <a:stretch/>
        </p:blipFill>
        <p:spPr>
          <a:xfrm>
            <a:off x="4078766" y="1832721"/>
            <a:ext cx="4017132" cy="2969628"/>
          </a:xfrm>
          <a:prstGeom prst="rect">
            <a:avLst/>
          </a:prstGeom>
          <a:ln w="0">
            <a:noFill/>
          </a:ln>
        </p:spPr>
      </p:pic>
      <p:sp>
        <p:nvSpPr>
          <p:cNvPr id="55" name="CustomShape 2">
            <a:extLst>
              <a:ext uri="{FF2B5EF4-FFF2-40B4-BE49-F238E27FC236}">
                <a16:creationId xmlns:a16="http://schemas.microsoft.com/office/drawing/2014/main" id="{848462D6-1530-B22E-9B20-81EDC135F20A}"/>
              </a:ext>
            </a:extLst>
          </p:cNvPr>
          <p:cNvSpPr/>
          <p:nvPr/>
        </p:nvSpPr>
        <p:spPr>
          <a:xfrm>
            <a:off x="4073299" y="4708293"/>
            <a:ext cx="4017132" cy="1696824"/>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marL="537467" indent="-380990">
              <a:lnSpc>
                <a:spcPct val="90000"/>
              </a:lnSpc>
              <a:buClr>
                <a:srgbClr val="595959"/>
              </a:buClr>
              <a:buFont typeface="Arial" panose="020B0604020202020204" pitchFamily="34" charset="0"/>
              <a:buChar char="•"/>
            </a:pPr>
            <a:r>
              <a:rPr lang="pt-BR" sz="1867" spc="-1" dirty="0">
                <a:solidFill>
                  <a:srgbClr val="595959"/>
                </a:solidFill>
                <a:latin typeface="Roboto" panose="02000000000000000000" pitchFamily="2" charset="0"/>
                <a:ea typeface="Roboto" panose="02000000000000000000" pitchFamily="2" charset="0"/>
                <a:cs typeface="Roboto" panose="02000000000000000000" pitchFamily="2" charset="0"/>
              </a:rPr>
              <a:t>Simulação de física com </a:t>
            </a:r>
            <a:r>
              <a:rPr lang="pt-BR" sz="1867" b="1" spc="-1" dirty="0">
                <a:solidFill>
                  <a:srgbClr val="0097A7"/>
                </a:solidFill>
                <a:latin typeface="Roboto" panose="02000000000000000000" pitchFamily="2" charset="0"/>
                <a:ea typeface="Roboto" panose="02000000000000000000" pitchFamily="2" charset="0"/>
                <a:cs typeface="Roboto" panose="02000000000000000000" pitchFamily="2" charset="0"/>
              </a:rPr>
              <a:t>Unity</a:t>
            </a:r>
          </a:p>
          <a:p>
            <a:pPr marL="537467" indent="-380990">
              <a:lnSpc>
                <a:spcPct val="90000"/>
              </a:lnSpc>
              <a:buClr>
                <a:srgbClr val="595959"/>
              </a:buClr>
              <a:buFont typeface="Arial" panose="020B0604020202020204" pitchFamily="34" charset="0"/>
              <a:buChar char="•"/>
            </a:pPr>
            <a:r>
              <a:rPr lang="pt-BR" sz="1867" spc="-1" dirty="0">
                <a:solidFill>
                  <a:srgbClr val="595959"/>
                </a:solidFill>
                <a:latin typeface="Roboto" panose="02000000000000000000" pitchFamily="2" charset="0"/>
                <a:ea typeface="Roboto" panose="02000000000000000000" pitchFamily="2" charset="0"/>
                <a:cs typeface="Roboto" panose="02000000000000000000" pitchFamily="2" charset="0"/>
              </a:rPr>
              <a:t>Baseado no </a:t>
            </a:r>
            <a:r>
              <a:rPr lang="pt-BR" sz="1867" b="1" spc="-1" dirty="0">
                <a:solidFill>
                  <a:srgbClr val="0097A7"/>
                </a:solidFill>
                <a:latin typeface="Roboto" panose="02000000000000000000" pitchFamily="2" charset="0"/>
                <a:ea typeface="Roboto" panose="02000000000000000000" pitchFamily="2" charset="0"/>
                <a:cs typeface="Roboto" panose="02000000000000000000" pitchFamily="2" charset="0"/>
              </a:rPr>
              <a:t>UTSim</a:t>
            </a:r>
            <a:r>
              <a:rPr lang="pt-BR" sz="1867" b="1" spc="-1" baseline="30000" dirty="0">
                <a:solidFill>
                  <a:srgbClr val="0097A7"/>
                </a:solidFill>
                <a:latin typeface="Roboto" panose="02000000000000000000" pitchFamily="2" charset="0"/>
                <a:ea typeface="Roboto" panose="02000000000000000000" pitchFamily="2" charset="0"/>
                <a:cs typeface="Roboto" panose="02000000000000000000" pitchFamily="2" charset="0"/>
              </a:rPr>
              <a:t>1</a:t>
            </a:r>
          </a:p>
          <a:p>
            <a:pPr marL="537467" indent="-380990">
              <a:lnSpc>
                <a:spcPct val="90000"/>
              </a:lnSpc>
              <a:buClr>
                <a:srgbClr val="595959"/>
              </a:buClr>
              <a:buFont typeface="Arial" panose="020B0604020202020204" pitchFamily="34" charset="0"/>
              <a:buChar char="•"/>
            </a:pPr>
            <a:r>
              <a:rPr lang="pt-BR" sz="1867" spc="-1" dirty="0">
                <a:solidFill>
                  <a:srgbClr val="595959"/>
                </a:solidFill>
                <a:latin typeface="Roboto" panose="02000000000000000000" pitchFamily="2" charset="0"/>
                <a:ea typeface="Roboto" panose="02000000000000000000" pitchFamily="2" charset="0"/>
                <a:cs typeface="Roboto" panose="02000000000000000000" pitchFamily="2" charset="0"/>
              </a:rPr>
              <a:t>Drones com </a:t>
            </a:r>
            <a:r>
              <a:rPr lang="pt-BR" sz="1867" b="1" spc="-1" dirty="0">
                <a:solidFill>
                  <a:srgbClr val="0097A7"/>
                </a:solidFill>
                <a:latin typeface="Roboto" panose="02000000000000000000" pitchFamily="2" charset="0"/>
                <a:ea typeface="Roboto" panose="02000000000000000000" pitchFamily="2" charset="0"/>
                <a:cs typeface="Roboto" panose="02000000000000000000" pitchFamily="2" charset="0"/>
              </a:rPr>
              <a:t>controle PID</a:t>
            </a:r>
          </a:p>
          <a:p>
            <a:pPr marL="537467" indent="-380990">
              <a:lnSpc>
                <a:spcPct val="90000"/>
              </a:lnSpc>
              <a:buClr>
                <a:srgbClr val="595959"/>
              </a:buClr>
              <a:buFont typeface="Arial" panose="020B0604020202020204" pitchFamily="34" charset="0"/>
              <a:buChar char="•"/>
            </a:pPr>
            <a:r>
              <a:rPr lang="pt-BR" sz="1867" spc="-1" dirty="0">
                <a:solidFill>
                  <a:srgbClr val="595959"/>
                </a:solidFill>
                <a:latin typeface="Roboto" panose="02000000000000000000" pitchFamily="2" charset="0"/>
                <a:ea typeface="Roboto" panose="02000000000000000000" pitchFamily="2" charset="0"/>
                <a:cs typeface="Roboto" panose="02000000000000000000" pitchFamily="2" charset="0"/>
              </a:rPr>
              <a:t>Navegação via </a:t>
            </a:r>
            <a:r>
              <a:rPr lang="pt-BR" sz="1867" b="1" i="1" spc="-1" dirty="0" err="1">
                <a:solidFill>
                  <a:srgbClr val="0097A7"/>
                </a:solidFill>
                <a:latin typeface="Roboto" panose="02000000000000000000" pitchFamily="2" charset="0"/>
                <a:ea typeface="Roboto" panose="02000000000000000000" pitchFamily="2" charset="0"/>
                <a:cs typeface="Roboto" panose="02000000000000000000" pitchFamily="2" charset="0"/>
              </a:rPr>
              <a:t>waypoints</a:t>
            </a:r>
            <a:endParaRPr lang="pt-BR" sz="1867" b="1" i="1" spc="-1" dirty="0">
              <a:solidFill>
                <a:srgbClr val="0097A7"/>
              </a:solidFill>
              <a:latin typeface="Roboto" panose="02000000000000000000" pitchFamily="2" charset="0"/>
              <a:ea typeface="Roboto" panose="02000000000000000000" pitchFamily="2" charset="0"/>
              <a:cs typeface="Roboto" panose="02000000000000000000" pitchFamily="2" charset="0"/>
            </a:endParaRPr>
          </a:p>
          <a:p>
            <a:pPr marL="537467" indent="-380990">
              <a:lnSpc>
                <a:spcPct val="90000"/>
              </a:lnSpc>
              <a:buClr>
                <a:srgbClr val="595959"/>
              </a:buClr>
              <a:buFont typeface="Arial" panose="020B0604020202020204" pitchFamily="34" charset="0"/>
              <a:buChar char="•"/>
            </a:pPr>
            <a:r>
              <a:rPr lang="pt-BR" sz="1867" b="1" spc="-1" dirty="0">
                <a:solidFill>
                  <a:srgbClr val="0097A7"/>
                </a:solidFill>
                <a:latin typeface="Roboto" panose="02000000000000000000" pitchFamily="2" charset="0"/>
                <a:ea typeface="Roboto" panose="02000000000000000000" pitchFamily="2" charset="0"/>
                <a:cs typeface="Roboto" panose="02000000000000000000" pitchFamily="2" charset="0"/>
              </a:rPr>
              <a:t>+1500 drones simultâneos</a:t>
            </a:r>
          </a:p>
          <a:p>
            <a:pPr marL="537467" indent="-380990">
              <a:lnSpc>
                <a:spcPct val="90000"/>
              </a:lnSpc>
              <a:buClr>
                <a:srgbClr val="595959"/>
              </a:buClr>
              <a:buFont typeface="Arial" panose="020B0604020202020204" pitchFamily="34" charset="0"/>
              <a:buChar char="•"/>
            </a:pPr>
            <a:r>
              <a:rPr lang="pt-BR" sz="1867" b="1" spc="-1" dirty="0">
                <a:solidFill>
                  <a:srgbClr val="0097A7"/>
                </a:solidFill>
                <a:latin typeface="Roboto" panose="02000000000000000000" pitchFamily="2" charset="0"/>
                <a:ea typeface="Roboto" panose="02000000000000000000" pitchFamily="2" charset="0"/>
                <a:cs typeface="Roboto" panose="02000000000000000000" pitchFamily="2" charset="0"/>
              </a:rPr>
              <a:t>Extensas modificações</a:t>
            </a:r>
            <a:endParaRPr lang="pt-BR" sz="2400" b="1" spc="-1" dirty="0">
              <a:solidFill>
                <a:srgbClr val="0097A7"/>
              </a:solidFill>
              <a:latin typeface="Roboto" panose="02000000000000000000" pitchFamily="2" charset="0"/>
              <a:ea typeface="Roboto" panose="02000000000000000000" pitchFamily="2" charset="0"/>
              <a:cs typeface="Roboto" panose="02000000000000000000" pitchFamily="2" charset="0"/>
            </a:endParaRPr>
          </a:p>
        </p:txBody>
      </p:sp>
      <p:sp>
        <p:nvSpPr>
          <p:cNvPr id="159" name="CustomShape 1"/>
          <p:cNvSpPr/>
          <p:nvPr/>
        </p:nvSpPr>
        <p:spPr>
          <a:xfrm>
            <a:off x="78063" y="54551"/>
            <a:ext cx="11357280" cy="76032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a:lnSpc>
                <a:spcPct val="115000"/>
              </a:lnSpc>
            </a:pPr>
            <a:r>
              <a:rPr lang="pt-BR" sz="3467" b="1" spc="-1" dirty="0">
                <a:solidFill>
                  <a:srgbClr val="0097A7"/>
                </a:solidFill>
                <a:latin typeface="Roboto"/>
                <a:ea typeface="Roboto"/>
              </a:rPr>
              <a:t>Cidades Inteligentes: Serviço de Entregas Aéreas</a:t>
            </a:r>
          </a:p>
          <a:p>
            <a:pPr>
              <a:lnSpc>
                <a:spcPct val="115000"/>
              </a:lnSpc>
            </a:pPr>
            <a:r>
              <a:rPr lang="pt-BR" sz="2200" b="1" spc="-1" dirty="0">
                <a:solidFill>
                  <a:srgbClr val="0097A7"/>
                </a:solidFill>
                <a:latin typeface="Roboto"/>
                <a:ea typeface="Roboto"/>
              </a:rPr>
              <a:t>(Fabíola Oliveira, UFABC)</a:t>
            </a:r>
          </a:p>
        </p:txBody>
      </p:sp>
      <p:sp>
        <p:nvSpPr>
          <p:cNvPr id="160" name="CustomShape 2"/>
          <p:cNvSpPr/>
          <p:nvPr/>
        </p:nvSpPr>
        <p:spPr>
          <a:xfrm>
            <a:off x="11296800" y="6405120"/>
            <a:ext cx="728160" cy="52128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chor="ctr">
            <a:noAutofit/>
          </a:bodyPr>
          <a:lstStyle/>
          <a:p>
            <a:pPr algn="r">
              <a:tabLst>
                <a:tab pos="0" algn="l"/>
              </a:tabLst>
            </a:pPr>
            <a:fld id="{1CCC8373-04C9-4A3D-93D1-7C52129D5284}" type="slidenum">
              <a:rPr lang="pt-BR" sz="1600" spc="-1">
                <a:solidFill>
                  <a:srgbClr val="0097A7"/>
                </a:solidFill>
                <a:latin typeface="Roboto"/>
                <a:ea typeface="Arial"/>
              </a:rPr>
              <a:pPr algn="r">
                <a:tabLst>
                  <a:tab pos="0" algn="l"/>
                </a:tabLst>
              </a:pPr>
              <a:t>31</a:t>
            </a:fld>
            <a:endParaRPr lang="pt-BR" sz="1600" spc="-1">
              <a:latin typeface="Arial"/>
            </a:endParaRPr>
          </a:p>
        </p:txBody>
      </p:sp>
      <p:sp>
        <p:nvSpPr>
          <p:cNvPr id="162" name="CustomShape 4"/>
          <p:cNvSpPr/>
          <p:nvPr/>
        </p:nvSpPr>
        <p:spPr>
          <a:xfrm>
            <a:off x="13440" y="1246560"/>
            <a:ext cx="10549440" cy="3600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a:lstStyle/>
          <a:p>
            <a:endParaRPr lang="pt-BR" sz="2400"/>
          </a:p>
        </p:txBody>
      </p:sp>
      <p:pic>
        <p:nvPicPr>
          <p:cNvPr id="163" name="Imagem 1"/>
          <p:cNvPicPr/>
          <p:nvPr/>
        </p:nvPicPr>
        <p:blipFill>
          <a:blip r:embed="rId4"/>
          <a:srcRect l="34138"/>
          <a:stretch/>
        </p:blipFill>
        <p:spPr>
          <a:xfrm>
            <a:off x="41711" y="2706029"/>
            <a:ext cx="3988861" cy="3699088"/>
          </a:xfrm>
          <a:prstGeom prst="rect">
            <a:avLst/>
          </a:prstGeom>
          <a:ln w="0">
            <a:noFill/>
          </a:ln>
        </p:spPr>
      </p:pic>
      <p:sp>
        <p:nvSpPr>
          <p:cNvPr id="47" name="Retângulo 46">
            <a:extLst>
              <a:ext uri="{FF2B5EF4-FFF2-40B4-BE49-F238E27FC236}">
                <a16:creationId xmlns:a16="http://schemas.microsoft.com/office/drawing/2014/main" id="{52F3376E-0ED6-D0A9-91A2-369766DADDE5}"/>
              </a:ext>
            </a:extLst>
          </p:cNvPr>
          <p:cNvSpPr/>
          <p:nvPr/>
        </p:nvSpPr>
        <p:spPr>
          <a:xfrm>
            <a:off x="13441" y="1832722"/>
            <a:ext cx="4028065" cy="457239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0" name="Retângulo 49">
            <a:extLst>
              <a:ext uri="{FF2B5EF4-FFF2-40B4-BE49-F238E27FC236}">
                <a16:creationId xmlns:a16="http://schemas.microsoft.com/office/drawing/2014/main" id="{DC7FE7E8-FE99-0DD7-D738-21B2F6D819EE}"/>
              </a:ext>
            </a:extLst>
          </p:cNvPr>
          <p:cNvSpPr/>
          <p:nvPr/>
        </p:nvSpPr>
        <p:spPr>
          <a:xfrm>
            <a:off x="4062366" y="1832721"/>
            <a:ext cx="4028065" cy="457239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1" name="Retângulo 50">
            <a:extLst>
              <a:ext uri="{FF2B5EF4-FFF2-40B4-BE49-F238E27FC236}">
                <a16:creationId xmlns:a16="http://schemas.microsoft.com/office/drawing/2014/main" id="{F0DE8586-4FA4-1897-71B7-B4F754D68E9F}"/>
              </a:ext>
            </a:extLst>
          </p:cNvPr>
          <p:cNvSpPr/>
          <p:nvPr/>
        </p:nvSpPr>
        <p:spPr>
          <a:xfrm>
            <a:off x="8122226" y="1832720"/>
            <a:ext cx="4056335" cy="457239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2" name="Retângulo 51">
            <a:extLst>
              <a:ext uri="{FF2B5EF4-FFF2-40B4-BE49-F238E27FC236}">
                <a16:creationId xmlns:a16="http://schemas.microsoft.com/office/drawing/2014/main" id="{97336F6E-7ED5-4F4D-36A7-966AAEEE05C3}"/>
              </a:ext>
            </a:extLst>
          </p:cNvPr>
          <p:cNvSpPr/>
          <p:nvPr/>
        </p:nvSpPr>
        <p:spPr>
          <a:xfrm>
            <a:off x="41711" y="2616820"/>
            <a:ext cx="543109" cy="1090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3" name="CaixaDeTexto 52">
            <a:extLst>
              <a:ext uri="{FF2B5EF4-FFF2-40B4-BE49-F238E27FC236}">
                <a16:creationId xmlns:a16="http://schemas.microsoft.com/office/drawing/2014/main" id="{A29646B8-8208-ECB6-7291-6B1827867E4F}"/>
              </a:ext>
            </a:extLst>
          </p:cNvPr>
          <p:cNvSpPr txBox="1"/>
          <p:nvPr/>
        </p:nvSpPr>
        <p:spPr>
          <a:xfrm>
            <a:off x="41711" y="1879829"/>
            <a:ext cx="3988860" cy="830997"/>
          </a:xfrm>
          <a:prstGeom prst="rect">
            <a:avLst/>
          </a:prstGeom>
          <a:noFill/>
        </p:spPr>
        <p:txBody>
          <a:bodyPr wrap="square" rtlCol="0">
            <a:spAutoFit/>
          </a:bodyPr>
          <a:lstStyle/>
          <a:p>
            <a:pPr algn="ctr"/>
            <a:r>
              <a:rPr lang="pt-BR" sz="2400" spc="-1" dirty="0">
                <a:solidFill>
                  <a:srgbClr val="0097A7"/>
                </a:solidFill>
                <a:latin typeface="Roboto"/>
                <a:ea typeface="Roboto"/>
              </a:rPr>
              <a:t>Serviço de Entregas Aéreas</a:t>
            </a:r>
          </a:p>
          <a:p>
            <a:pPr algn="ctr"/>
            <a:r>
              <a:rPr lang="pt-BR" sz="2400" spc="-1" dirty="0">
                <a:solidFill>
                  <a:srgbClr val="0097A7"/>
                </a:solidFill>
                <a:latin typeface="Roboto"/>
                <a:ea typeface="Roboto"/>
              </a:rPr>
              <a:t>Alta densidade de drones</a:t>
            </a:r>
          </a:p>
        </p:txBody>
      </p:sp>
      <p:sp>
        <p:nvSpPr>
          <p:cNvPr id="54" name="CaixaDeTexto 53">
            <a:extLst>
              <a:ext uri="{FF2B5EF4-FFF2-40B4-BE49-F238E27FC236}">
                <a16:creationId xmlns:a16="http://schemas.microsoft.com/office/drawing/2014/main" id="{36BDA8A5-6C56-3764-3EB8-7B123CC610F2}"/>
              </a:ext>
            </a:extLst>
          </p:cNvPr>
          <p:cNvSpPr txBox="1"/>
          <p:nvPr/>
        </p:nvSpPr>
        <p:spPr>
          <a:xfrm>
            <a:off x="4041506" y="1757906"/>
            <a:ext cx="4069785" cy="830997"/>
          </a:xfrm>
          <a:prstGeom prst="rect">
            <a:avLst/>
          </a:prstGeom>
          <a:noFill/>
        </p:spPr>
        <p:txBody>
          <a:bodyPr wrap="square" rtlCol="0">
            <a:spAutoFit/>
          </a:bodyPr>
          <a:lstStyle/>
          <a:p>
            <a:pPr algn="ctr"/>
            <a:r>
              <a:rPr lang="pt-BR" sz="2400" spc="-1" dirty="0">
                <a:solidFill>
                  <a:srgbClr val="595959"/>
                </a:solidFill>
                <a:latin typeface="Roboto"/>
                <a:ea typeface="Roboto"/>
              </a:rPr>
              <a:t>Nosso Simulador</a:t>
            </a:r>
          </a:p>
          <a:p>
            <a:pPr algn="ctr"/>
            <a:r>
              <a:rPr lang="pt-BR" sz="2400" b="1" spc="-1" dirty="0" err="1">
                <a:solidFill>
                  <a:srgbClr val="C00000"/>
                </a:solidFill>
                <a:latin typeface="Roboto"/>
                <a:ea typeface="Roboto"/>
              </a:rPr>
              <a:t>FluteSim</a:t>
            </a:r>
            <a:endParaRPr lang="pt-BR" sz="2400" b="1" spc="-1" dirty="0">
              <a:solidFill>
                <a:srgbClr val="C00000"/>
              </a:solidFill>
              <a:latin typeface="Roboto"/>
              <a:ea typeface="Roboto"/>
            </a:endParaRPr>
          </a:p>
        </p:txBody>
      </p:sp>
      <p:sp>
        <p:nvSpPr>
          <p:cNvPr id="57" name="CustomShape 5">
            <a:extLst>
              <a:ext uri="{FF2B5EF4-FFF2-40B4-BE49-F238E27FC236}">
                <a16:creationId xmlns:a16="http://schemas.microsoft.com/office/drawing/2014/main" id="{8FBF20C8-F274-FA21-AF8B-E3F6C1D73F57}"/>
              </a:ext>
            </a:extLst>
          </p:cNvPr>
          <p:cNvSpPr/>
          <p:nvPr/>
        </p:nvSpPr>
        <p:spPr>
          <a:xfrm>
            <a:off x="4073299" y="6452227"/>
            <a:ext cx="4017132" cy="405773"/>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noAutofit/>
          </a:bodyPr>
          <a:lstStyle/>
          <a:p>
            <a:pPr marL="186235">
              <a:lnSpc>
                <a:spcPct val="110000"/>
              </a:lnSpc>
            </a:pPr>
            <a:r>
              <a:rPr lang="it-IT" sz="933" spc="-1" dirty="0">
                <a:solidFill>
                  <a:srgbClr val="595959"/>
                </a:solidFill>
                <a:latin typeface="Arial"/>
                <a:ea typeface="Arial"/>
              </a:rPr>
              <a:t>1: Al-Mousa et al. (2019). UTSim: </a:t>
            </a:r>
            <a:r>
              <a:rPr lang="en-US" sz="933" spc="-1" dirty="0">
                <a:solidFill>
                  <a:srgbClr val="595959"/>
                </a:solidFill>
                <a:latin typeface="Arial"/>
                <a:ea typeface="Arial"/>
              </a:rPr>
              <a:t>A framework and simulator for UAV air traffic integration, control, and communication.</a:t>
            </a:r>
            <a:endParaRPr lang="pt-BR" sz="1600" spc="-1" dirty="0">
              <a:latin typeface="Arial"/>
            </a:endParaRPr>
          </a:p>
        </p:txBody>
      </p:sp>
      <p:grpSp>
        <p:nvGrpSpPr>
          <p:cNvPr id="58" name="Agrupar 57">
            <a:extLst>
              <a:ext uri="{FF2B5EF4-FFF2-40B4-BE49-F238E27FC236}">
                <a16:creationId xmlns:a16="http://schemas.microsoft.com/office/drawing/2014/main" id="{8F541236-21C2-88D8-AFAA-E6032F224E6D}"/>
              </a:ext>
            </a:extLst>
          </p:cNvPr>
          <p:cNvGrpSpPr/>
          <p:nvPr/>
        </p:nvGrpSpPr>
        <p:grpSpPr>
          <a:xfrm>
            <a:off x="8133156" y="2963746"/>
            <a:ext cx="4017133" cy="3414473"/>
            <a:chOff x="3692330" y="1097549"/>
            <a:chExt cx="4605840" cy="3453840"/>
          </a:xfrm>
        </p:grpSpPr>
        <p:pic>
          <p:nvPicPr>
            <p:cNvPr id="59" name="Picture 10" descr="Smart City Flat. Cityscape Background With Different Icon And Elements.  Modern Architecture Stock Vector - Illustration of city, house: 98026162">
              <a:extLst>
                <a:ext uri="{FF2B5EF4-FFF2-40B4-BE49-F238E27FC236}">
                  <a16:creationId xmlns:a16="http://schemas.microsoft.com/office/drawing/2014/main" id="{38BA66F1-0CB9-18B6-6ACF-FC7CD8E507A5}"/>
                </a:ext>
              </a:extLst>
            </p:cNvPr>
            <p:cNvPicPr/>
            <p:nvPr/>
          </p:nvPicPr>
          <p:blipFill>
            <a:blip r:embed="rId5"/>
            <a:stretch/>
          </p:blipFill>
          <p:spPr>
            <a:xfrm>
              <a:off x="3692330" y="1097549"/>
              <a:ext cx="4605840" cy="3453840"/>
            </a:xfrm>
            <a:prstGeom prst="rect">
              <a:avLst/>
            </a:prstGeom>
            <a:ln w="0">
              <a:noFill/>
            </a:ln>
          </p:spPr>
        </p:pic>
        <p:grpSp>
          <p:nvGrpSpPr>
            <p:cNvPr id="60" name="Group 4">
              <a:extLst>
                <a:ext uri="{FF2B5EF4-FFF2-40B4-BE49-F238E27FC236}">
                  <a16:creationId xmlns:a16="http://schemas.microsoft.com/office/drawing/2014/main" id="{B53872B1-B01F-8851-05FC-EB70BB831FB7}"/>
                </a:ext>
              </a:extLst>
            </p:cNvPr>
            <p:cNvGrpSpPr/>
            <p:nvPr/>
          </p:nvGrpSpPr>
          <p:grpSpPr>
            <a:xfrm>
              <a:off x="7335170" y="1929149"/>
              <a:ext cx="717480" cy="367920"/>
              <a:chOff x="7855560" y="1974240"/>
              <a:chExt cx="717480" cy="367920"/>
            </a:xfrm>
          </p:grpSpPr>
          <p:grpSp>
            <p:nvGrpSpPr>
              <p:cNvPr id="302" name="Group 5">
                <a:extLst>
                  <a:ext uri="{FF2B5EF4-FFF2-40B4-BE49-F238E27FC236}">
                    <a16:creationId xmlns:a16="http://schemas.microsoft.com/office/drawing/2014/main" id="{FB0FF362-3DA1-50C2-D964-3076A570E797}"/>
                  </a:ext>
                </a:extLst>
              </p:cNvPr>
              <p:cNvGrpSpPr/>
              <p:nvPr/>
            </p:nvGrpSpPr>
            <p:grpSpPr>
              <a:xfrm>
                <a:off x="7855560" y="1974240"/>
                <a:ext cx="717480" cy="287640"/>
                <a:chOff x="7855560" y="1974240"/>
                <a:chExt cx="717480" cy="287640"/>
              </a:xfrm>
            </p:grpSpPr>
            <p:sp>
              <p:nvSpPr>
                <p:cNvPr id="304" name="CustomShape 6">
                  <a:extLst>
                    <a:ext uri="{FF2B5EF4-FFF2-40B4-BE49-F238E27FC236}">
                      <a16:creationId xmlns:a16="http://schemas.microsoft.com/office/drawing/2014/main" id="{CCA6701D-2C4B-ACFA-2136-99198D393CFC}"/>
                    </a:ext>
                  </a:extLst>
                </p:cNvPr>
                <p:cNvSpPr/>
                <p:nvPr/>
              </p:nvSpPr>
              <p:spPr>
                <a:xfrm>
                  <a:off x="8442000" y="202536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05" name="CustomShape 7">
                  <a:extLst>
                    <a:ext uri="{FF2B5EF4-FFF2-40B4-BE49-F238E27FC236}">
                      <a16:creationId xmlns:a16="http://schemas.microsoft.com/office/drawing/2014/main" id="{318BF39E-E547-07A0-F2F0-A33C7C810529}"/>
                    </a:ext>
                  </a:extLst>
                </p:cNvPr>
                <p:cNvSpPr/>
                <p:nvPr/>
              </p:nvSpPr>
              <p:spPr>
                <a:xfrm>
                  <a:off x="7855560" y="202536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06" name="CustomShape 8">
                  <a:extLst>
                    <a:ext uri="{FF2B5EF4-FFF2-40B4-BE49-F238E27FC236}">
                      <a16:creationId xmlns:a16="http://schemas.microsoft.com/office/drawing/2014/main" id="{8E07C065-9DCD-2D81-E4B8-C4E5CAD3F704}"/>
                    </a:ext>
                  </a:extLst>
                </p:cNvPr>
                <p:cNvSpPr/>
                <p:nvPr/>
              </p:nvSpPr>
              <p:spPr>
                <a:xfrm>
                  <a:off x="7986960" y="197964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07" name="CustomShape 9">
                  <a:extLst>
                    <a:ext uri="{FF2B5EF4-FFF2-40B4-BE49-F238E27FC236}">
                      <a16:creationId xmlns:a16="http://schemas.microsoft.com/office/drawing/2014/main" id="{513E9034-8319-CFBF-D987-AA6B7423385F}"/>
                    </a:ext>
                  </a:extLst>
                </p:cNvPr>
                <p:cNvSpPr/>
                <p:nvPr/>
              </p:nvSpPr>
              <p:spPr>
                <a:xfrm>
                  <a:off x="8341560" y="198216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08" name="CustomShape 10">
                  <a:extLst>
                    <a:ext uri="{FF2B5EF4-FFF2-40B4-BE49-F238E27FC236}">
                      <a16:creationId xmlns:a16="http://schemas.microsoft.com/office/drawing/2014/main" id="{DCDC1050-28C8-3056-9697-7EAC70BC95CB}"/>
                    </a:ext>
                  </a:extLst>
                </p:cNvPr>
                <p:cNvSpPr/>
                <p:nvPr/>
              </p:nvSpPr>
              <p:spPr>
                <a:xfrm>
                  <a:off x="8104680" y="2016360"/>
                  <a:ext cx="218520" cy="10368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09" name="CustomShape 11">
                  <a:extLst>
                    <a:ext uri="{FF2B5EF4-FFF2-40B4-BE49-F238E27FC236}">
                      <a16:creationId xmlns:a16="http://schemas.microsoft.com/office/drawing/2014/main" id="{24FDAE5D-85C8-B39F-FE9F-E067DBE323E9}"/>
                    </a:ext>
                  </a:extLst>
                </p:cNvPr>
                <p:cNvSpPr/>
                <p:nvPr/>
              </p:nvSpPr>
              <p:spPr>
                <a:xfrm rot="11504400">
                  <a:off x="8292240" y="201852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310" name="Group 12">
                  <a:extLst>
                    <a:ext uri="{FF2B5EF4-FFF2-40B4-BE49-F238E27FC236}">
                      <a16:creationId xmlns:a16="http://schemas.microsoft.com/office/drawing/2014/main" id="{97732672-8DAA-CB23-3A5B-7E8FA8D721CB}"/>
                    </a:ext>
                  </a:extLst>
                </p:cNvPr>
                <p:cNvGrpSpPr/>
                <p:nvPr/>
              </p:nvGrpSpPr>
              <p:grpSpPr>
                <a:xfrm>
                  <a:off x="8243280" y="2008080"/>
                  <a:ext cx="262800" cy="109800"/>
                  <a:chOff x="8243280" y="2008080"/>
                  <a:chExt cx="262800" cy="109800"/>
                </a:xfrm>
              </p:grpSpPr>
              <p:sp>
                <p:nvSpPr>
                  <p:cNvPr id="331" name="CustomShape 13">
                    <a:extLst>
                      <a:ext uri="{FF2B5EF4-FFF2-40B4-BE49-F238E27FC236}">
                        <a16:creationId xmlns:a16="http://schemas.microsoft.com/office/drawing/2014/main" id="{C6A20339-8DFC-17CB-4BF5-518C4D78DF8E}"/>
                      </a:ext>
                    </a:extLst>
                  </p:cNvPr>
                  <p:cNvSpPr/>
                  <p:nvPr/>
                </p:nvSpPr>
                <p:spPr>
                  <a:xfrm rot="11145600">
                    <a:off x="8313840" y="201492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32" name="CustomShape 14">
                    <a:extLst>
                      <a:ext uri="{FF2B5EF4-FFF2-40B4-BE49-F238E27FC236}">
                        <a16:creationId xmlns:a16="http://schemas.microsoft.com/office/drawing/2014/main" id="{9580C0F1-B21F-A96F-FEF0-AB31AC469D71}"/>
                      </a:ext>
                    </a:extLst>
                  </p:cNvPr>
                  <p:cNvSpPr/>
                  <p:nvPr/>
                </p:nvSpPr>
                <p:spPr>
                  <a:xfrm rot="21281400">
                    <a:off x="8244000" y="2075040"/>
                    <a:ext cx="260280" cy="3060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33" name="CustomShape 15">
                    <a:extLst>
                      <a:ext uri="{FF2B5EF4-FFF2-40B4-BE49-F238E27FC236}">
                        <a16:creationId xmlns:a16="http://schemas.microsoft.com/office/drawing/2014/main" id="{325DC0AD-D12E-2526-9D9E-F93128607430}"/>
                      </a:ext>
                    </a:extLst>
                  </p:cNvPr>
                  <p:cNvSpPr/>
                  <p:nvPr/>
                </p:nvSpPr>
                <p:spPr>
                  <a:xfrm rot="21281400" flipH="1">
                    <a:off x="8308440" y="2063160"/>
                    <a:ext cx="32040" cy="2916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34" name="CustomShape 16">
                    <a:extLst>
                      <a:ext uri="{FF2B5EF4-FFF2-40B4-BE49-F238E27FC236}">
                        <a16:creationId xmlns:a16="http://schemas.microsoft.com/office/drawing/2014/main" id="{12CE1024-9A5A-ED50-9901-4B52FB2BA342}"/>
                      </a:ext>
                    </a:extLst>
                  </p:cNvPr>
                  <p:cNvSpPr/>
                  <p:nvPr/>
                </p:nvSpPr>
                <p:spPr>
                  <a:xfrm>
                    <a:off x="8461800" y="204660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311" name="CustomShape 17">
                  <a:extLst>
                    <a:ext uri="{FF2B5EF4-FFF2-40B4-BE49-F238E27FC236}">
                      <a16:creationId xmlns:a16="http://schemas.microsoft.com/office/drawing/2014/main" id="{794B7C9B-D479-7532-2250-4A8BEB1853E0}"/>
                    </a:ext>
                  </a:extLst>
                </p:cNvPr>
                <p:cNvSpPr/>
                <p:nvPr/>
              </p:nvSpPr>
              <p:spPr>
                <a:xfrm rot="2565600">
                  <a:off x="8336880" y="1978920"/>
                  <a:ext cx="35640" cy="7092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12" name="CustomShape 18">
                  <a:extLst>
                    <a:ext uri="{FF2B5EF4-FFF2-40B4-BE49-F238E27FC236}">
                      <a16:creationId xmlns:a16="http://schemas.microsoft.com/office/drawing/2014/main" id="{5ADBE9D1-11C4-91C8-D534-676B70B95C41}"/>
                    </a:ext>
                  </a:extLst>
                </p:cNvPr>
                <p:cNvSpPr/>
                <p:nvPr/>
              </p:nvSpPr>
              <p:spPr>
                <a:xfrm rot="16200000">
                  <a:off x="8198280" y="2090160"/>
                  <a:ext cx="28800" cy="128520"/>
                </a:xfrm>
                <a:prstGeom prst="moon">
                  <a:avLst>
                    <a:gd name="adj" fmla="val 469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13" name="CustomShape 19">
                  <a:extLst>
                    <a:ext uri="{FF2B5EF4-FFF2-40B4-BE49-F238E27FC236}">
                      <a16:creationId xmlns:a16="http://schemas.microsoft.com/office/drawing/2014/main" id="{ED3F04F3-4FA6-0151-75E1-F8049C4C913B}"/>
                    </a:ext>
                  </a:extLst>
                </p:cNvPr>
                <p:cNvSpPr/>
                <p:nvPr/>
              </p:nvSpPr>
              <p:spPr>
                <a:xfrm rot="16200000">
                  <a:off x="8194680" y="2044080"/>
                  <a:ext cx="33840" cy="19440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314" name="Group 20">
                  <a:extLst>
                    <a:ext uri="{FF2B5EF4-FFF2-40B4-BE49-F238E27FC236}">
                      <a16:creationId xmlns:a16="http://schemas.microsoft.com/office/drawing/2014/main" id="{1C395201-0804-BB6C-7228-A102DBA85E5A}"/>
                    </a:ext>
                  </a:extLst>
                </p:cNvPr>
                <p:cNvGrpSpPr/>
                <p:nvPr/>
              </p:nvGrpSpPr>
              <p:grpSpPr>
                <a:xfrm>
                  <a:off x="8052120" y="2116440"/>
                  <a:ext cx="90720" cy="145080"/>
                  <a:chOff x="8052120" y="2116440"/>
                  <a:chExt cx="90720" cy="145080"/>
                </a:xfrm>
              </p:grpSpPr>
              <p:sp>
                <p:nvSpPr>
                  <p:cNvPr id="327" name="CustomShape 21">
                    <a:extLst>
                      <a:ext uri="{FF2B5EF4-FFF2-40B4-BE49-F238E27FC236}">
                        <a16:creationId xmlns:a16="http://schemas.microsoft.com/office/drawing/2014/main" id="{8530F68C-BBCE-AC1C-6F6C-F10D7262822A}"/>
                      </a:ext>
                    </a:extLst>
                  </p:cNvPr>
                  <p:cNvSpPr/>
                  <p:nvPr/>
                </p:nvSpPr>
                <p:spPr>
                  <a:xfrm rot="1850400">
                    <a:off x="8084520" y="2126880"/>
                    <a:ext cx="25560" cy="134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8" name="CustomShape 22">
                    <a:extLst>
                      <a:ext uri="{FF2B5EF4-FFF2-40B4-BE49-F238E27FC236}">
                        <a16:creationId xmlns:a16="http://schemas.microsoft.com/office/drawing/2014/main" id="{57DE0DFB-A55B-A96E-66FF-08B6A0627627}"/>
                      </a:ext>
                    </a:extLst>
                  </p:cNvPr>
                  <p:cNvSpPr/>
                  <p:nvPr/>
                </p:nvSpPr>
                <p:spPr>
                  <a:xfrm rot="1166400">
                    <a:off x="8078040" y="2113920"/>
                    <a:ext cx="10800" cy="143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9" name="CustomShape 23">
                    <a:extLst>
                      <a:ext uri="{FF2B5EF4-FFF2-40B4-BE49-F238E27FC236}">
                        <a16:creationId xmlns:a16="http://schemas.microsoft.com/office/drawing/2014/main" id="{6CE94A09-4F29-FD20-8C82-34D27C286DF3}"/>
                      </a:ext>
                    </a:extLst>
                  </p:cNvPr>
                  <p:cNvSpPr/>
                  <p:nvPr/>
                </p:nvSpPr>
                <p:spPr>
                  <a:xfrm rot="12778800">
                    <a:off x="8090640" y="2128320"/>
                    <a:ext cx="35640" cy="7092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30" name="CustomShape 24">
                    <a:extLst>
                      <a:ext uri="{FF2B5EF4-FFF2-40B4-BE49-F238E27FC236}">
                        <a16:creationId xmlns:a16="http://schemas.microsoft.com/office/drawing/2014/main" id="{B37CA298-B9AA-946C-1E1F-3609CF0660B1}"/>
                      </a:ext>
                    </a:extLst>
                  </p:cNvPr>
                  <p:cNvSpPr/>
                  <p:nvPr/>
                </p:nvSpPr>
                <p:spPr>
                  <a:xfrm rot="6131400" flipV="1">
                    <a:off x="8048520" y="222588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grpSp>
              <p:nvGrpSpPr>
                <p:cNvPr id="315" name="Group 25">
                  <a:extLst>
                    <a:ext uri="{FF2B5EF4-FFF2-40B4-BE49-F238E27FC236}">
                      <a16:creationId xmlns:a16="http://schemas.microsoft.com/office/drawing/2014/main" id="{48ADB432-C705-6266-167F-2E7B6514FEFD}"/>
                    </a:ext>
                  </a:extLst>
                </p:cNvPr>
                <p:cNvGrpSpPr/>
                <p:nvPr/>
              </p:nvGrpSpPr>
              <p:grpSpPr>
                <a:xfrm>
                  <a:off x="8277120" y="2117880"/>
                  <a:ext cx="90720" cy="144000"/>
                  <a:chOff x="8277120" y="2117880"/>
                  <a:chExt cx="90720" cy="144000"/>
                </a:xfrm>
              </p:grpSpPr>
              <p:sp>
                <p:nvSpPr>
                  <p:cNvPr id="323" name="CustomShape 26">
                    <a:extLst>
                      <a:ext uri="{FF2B5EF4-FFF2-40B4-BE49-F238E27FC236}">
                        <a16:creationId xmlns:a16="http://schemas.microsoft.com/office/drawing/2014/main" id="{2509C871-39B4-D72E-8458-176C2E5C2E83}"/>
                      </a:ext>
                    </a:extLst>
                  </p:cNvPr>
                  <p:cNvSpPr/>
                  <p:nvPr/>
                </p:nvSpPr>
                <p:spPr>
                  <a:xfrm rot="19749600" flipH="1">
                    <a:off x="8309520" y="2129040"/>
                    <a:ext cx="25200" cy="134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4" name="CustomShape 27">
                    <a:extLst>
                      <a:ext uri="{FF2B5EF4-FFF2-40B4-BE49-F238E27FC236}">
                        <a16:creationId xmlns:a16="http://schemas.microsoft.com/office/drawing/2014/main" id="{6046760E-2BA2-12FA-FFEC-F02D63677E69}"/>
                      </a:ext>
                    </a:extLst>
                  </p:cNvPr>
                  <p:cNvSpPr/>
                  <p:nvPr/>
                </p:nvSpPr>
                <p:spPr>
                  <a:xfrm rot="20433600" flipH="1">
                    <a:off x="8330760" y="2115360"/>
                    <a:ext cx="10800" cy="143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5" name="CustomShape 28">
                    <a:extLst>
                      <a:ext uri="{FF2B5EF4-FFF2-40B4-BE49-F238E27FC236}">
                        <a16:creationId xmlns:a16="http://schemas.microsoft.com/office/drawing/2014/main" id="{1E3978D7-3435-A13F-86A5-58DAF34011AE}"/>
                      </a:ext>
                    </a:extLst>
                  </p:cNvPr>
                  <p:cNvSpPr/>
                  <p:nvPr/>
                </p:nvSpPr>
                <p:spPr>
                  <a:xfrm rot="8821200" flipH="1">
                    <a:off x="8292960" y="2130120"/>
                    <a:ext cx="37080" cy="7020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6" name="CustomShape 29">
                    <a:extLst>
                      <a:ext uri="{FF2B5EF4-FFF2-40B4-BE49-F238E27FC236}">
                        <a16:creationId xmlns:a16="http://schemas.microsoft.com/office/drawing/2014/main" id="{803E4775-428B-6E94-4F72-8BA19581EEEE}"/>
                      </a:ext>
                    </a:extLst>
                  </p:cNvPr>
                  <p:cNvSpPr/>
                  <p:nvPr/>
                </p:nvSpPr>
                <p:spPr>
                  <a:xfrm rot="15468600" flipH="1" flipV="1">
                    <a:off x="8317440" y="222588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316" name="CustomShape 30">
                  <a:extLst>
                    <a:ext uri="{FF2B5EF4-FFF2-40B4-BE49-F238E27FC236}">
                      <a16:creationId xmlns:a16="http://schemas.microsoft.com/office/drawing/2014/main" id="{D8BFACFE-BFD7-0DE0-78C0-BDFDA208D185}"/>
                    </a:ext>
                  </a:extLst>
                </p:cNvPr>
                <p:cNvSpPr/>
                <p:nvPr/>
              </p:nvSpPr>
              <p:spPr>
                <a:xfrm rot="19034400" flipH="1">
                  <a:off x="8049240" y="1976760"/>
                  <a:ext cx="35640" cy="7164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317" name="Group 31">
                  <a:extLst>
                    <a:ext uri="{FF2B5EF4-FFF2-40B4-BE49-F238E27FC236}">
                      <a16:creationId xmlns:a16="http://schemas.microsoft.com/office/drawing/2014/main" id="{189DFE05-7944-4840-2AA6-5814C3F0E48D}"/>
                    </a:ext>
                  </a:extLst>
                </p:cNvPr>
                <p:cNvGrpSpPr/>
                <p:nvPr/>
              </p:nvGrpSpPr>
              <p:grpSpPr>
                <a:xfrm>
                  <a:off x="7913160" y="2008440"/>
                  <a:ext cx="262080" cy="108720"/>
                  <a:chOff x="7913160" y="2008440"/>
                  <a:chExt cx="262080" cy="108720"/>
                </a:xfrm>
              </p:grpSpPr>
              <p:sp>
                <p:nvSpPr>
                  <p:cNvPr id="319" name="CustomShape 32">
                    <a:extLst>
                      <a:ext uri="{FF2B5EF4-FFF2-40B4-BE49-F238E27FC236}">
                        <a16:creationId xmlns:a16="http://schemas.microsoft.com/office/drawing/2014/main" id="{D3691D73-3A64-4CB8-C387-28436C3E52E1}"/>
                      </a:ext>
                    </a:extLst>
                  </p:cNvPr>
                  <p:cNvSpPr/>
                  <p:nvPr/>
                </p:nvSpPr>
                <p:spPr>
                  <a:xfrm rot="10454400" flipH="1">
                    <a:off x="7969680" y="201528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0" name="CustomShape 33">
                    <a:extLst>
                      <a:ext uri="{FF2B5EF4-FFF2-40B4-BE49-F238E27FC236}">
                        <a16:creationId xmlns:a16="http://schemas.microsoft.com/office/drawing/2014/main" id="{4DC31D9D-C807-8B1D-1D12-6180E6A9C87E}"/>
                      </a:ext>
                    </a:extLst>
                  </p:cNvPr>
                  <p:cNvSpPr/>
                  <p:nvPr/>
                </p:nvSpPr>
                <p:spPr>
                  <a:xfrm rot="318600" flipH="1">
                    <a:off x="7913880" y="2075760"/>
                    <a:ext cx="260280" cy="2916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1" name="CustomShape 34">
                    <a:extLst>
                      <a:ext uri="{FF2B5EF4-FFF2-40B4-BE49-F238E27FC236}">
                        <a16:creationId xmlns:a16="http://schemas.microsoft.com/office/drawing/2014/main" id="{A488172E-84BF-300B-BBD5-B607187457CB}"/>
                      </a:ext>
                    </a:extLst>
                  </p:cNvPr>
                  <p:cNvSpPr/>
                  <p:nvPr/>
                </p:nvSpPr>
                <p:spPr>
                  <a:xfrm rot="318600">
                    <a:off x="8076600" y="2064240"/>
                    <a:ext cx="32040" cy="3060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22" name="CustomShape 35">
                    <a:extLst>
                      <a:ext uri="{FF2B5EF4-FFF2-40B4-BE49-F238E27FC236}">
                        <a16:creationId xmlns:a16="http://schemas.microsoft.com/office/drawing/2014/main" id="{67AF6FCD-7E8A-E326-6E3B-69DDC11A779D}"/>
                      </a:ext>
                    </a:extLst>
                  </p:cNvPr>
                  <p:cNvSpPr/>
                  <p:nvPr/>
                </p:nvSpPr>
                <p:spPr>
                  <a:xfrm flipH="1">
                    <a:off x="7914600" y="204732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318" name="CustomShape 36">
                  <a:extLst>
                    <a:ext uri="{FF2B5EF4-FFF2-40B4-BE49-F238E27FC236}">
                      <a16:creationId xmlns:a16="http://schemas.microsoft.com/office/drawing/2014/main" id="{5F757FCA-6F95-F896-61DA-57F06C3BB73E}"/>
                    </a:ext>
                  </a:extLst>
                </p:cNvPr>
                <p:cNvSpPr/>
                <p:nvPr/>
              </p:nvSpPr>
              <p:spPr>
                <a:xfrm rot="10095600" flipH="1">
                  <a:off x="7939440" y="201276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303" name="CustomShape 37">
                <a:extLst>
                  <a:ext uri="{FF2B5EF4-FFF2-40B4-BE49-F238E27FC236}">
                    <a16:creationId xmlns:a16="http://schemas.microsoft.com/office/drawing/2014/main" id="{10703EAF-59C2-A265-A851-298CEA581F8B}"/>
                  </a:ext>
                </a:extLst>
              </p:cNvPr>
              <p:cNvSpPr/>
              <p:nvPr/>
            </p:nvSpPr>
            <p:spPr>
              <a:xfrm>
                <a:off x="7998840" y="2194200"/>
                <a:ext cx="431280" cy="147960"/>
              </a:xfrm>
              <a:prstGeom prst="roundRect">
                <a:avLst>
                  <a:gd name="adj" fmla="val 4094"/>
                </a:avLst>
              </a:prstGeom>
              <a:solidFill>
                <a:srgbClr val="CDB898"/>
              </a:solidFill>
              <a:ln w="12700">
                <a:solidFill>
                  <a:srgbClr val="A19179"/>
                </a:solidFill>
                <a:round/>
              </a:ln>
            </p:spPr>
            <p:style>
              <a:lnRef idx="2">
                <a:schemeClr val="accent1">
                  <a:shade val="50000"/>
                </a:schemeClr>
              </a:lnRef>
              <a:fillRef idx="1">
                <a:schemeClr val="accent1"/>
              </a:fillRef>
              <a:effectRef idx="0">
                <a:schemeClr val="accent1"/>
              </a:effectRef>
              <a:fontRef idx="minor"/>
            </p:style>
            <p:txBody>
              <a:bodyPr wrap="none" lIns="120000" tIns="60000" rIns="120000" bIns="60000" anchor="ctr">
                <a:noAutofit/>
              </a:bodyPr>
              <a:lstStyle/>
              <a:p>
                <a:pPr algn="ctr">
                  <a:lnSpc>
                    <a:spcPct val="100000"/>
                  </a:lnSpc>
                </a:pPr>
                <a:r>
                  <a:rPr lang="x-none" sz="933" b="1" spc="-1">
                    <a:solidFill>
                      <a:srgbClr val="6A6051"/>
                    </a:solidFill>
                    <a:latin typeface="Avenir Next Condensed"/>
                    <a:ea typeface="Arial"/>
                  </a:rPr>
                  <a:t>Delivery</a:t>
                </a:r>
                <a:endParaRPr lang="pt-BR" sz="933" spc="-1">
                  <a:latin typeface="Arial"/>
                </a:endParaRPr>
              </a:p>
            </p:txBody>
          </p:sp>
        </p:grpSp>
        <p:grpSp>
          <p:nvGrpSpPr>
            <p:cNvPr id="61" name="Group 38">
              <a:extLst>
                <a:ext uri="{FF2B5EF4-FFF2-40B4-BE49-F238E27FC236}">
                  <a16:creationId xmlns:a16="http://schemas.microsoft.com/office/drawing/2014/main" id="{6BFBB784-9747-C4BF-C3A5-F44C4852307A}"/>
                </a:ext>
              </a:extLst>
            </p:cNvPr>
            <p:cNvGrpSpPr/>
            <p:nvPr/>
          </p:nvGrpSpPr>
          <p:grpSpPr>
            <a:xfrm>
              <a:off x="3864770" y="3801509"/>
              <a:ext cx="717480" cy="367560"/>
              <a:chOff x="4385160" y="3846600"/>
              <a:chExt cx="717480" cy="367560"/>
            </a:xfrm>
          </p:grpSpPr>
          <p:grpSp>
            <p:nvGrpSpPr>
              <p:cNvPr id="269" name="Group 39">
                <a:extLst>
                  <a:ext uri="{FF2B5EF4-FFF2-40B4-BE49-F238E27FC236}">
                    <a16:creationId xmlns:a16="http://schemas.microsoft.com/office/drawing/2014/main" id="{77914FEC-705C-C9E2-1A20-50467FD8781F}"/>
                  </a:ext>
                </a:extLst>
              </p:cNvPr>
              <p:cNvGrpSpPr/>
              <p:nvPr/>
            </p:nvGrpSpPr>
            <p:grpSpPr>
              <a:xfrm>
                <a:off x="4385160" y="3846600"/>
                <a:ext cx="717480" cy="287640"/>
                <a:chOff x="4385160" y="3846600"/>
                <a:chExt cx="717480" cy="287640"/>
              </a:xfrm>
            </p:grpSpPr>
            <p:sp>
              <p:nvSpPr>
                <p:cNvPr id="271" name="CustomShape 40">
                  <a:extLst>
                    <a:ext uri="{FF2B5EF4-FFF2-40B4-BE49-F238E27FC236}">
                      <a16:creationId xmlns:a16="http://schemas.microsoft.com/office/drawing/2014/main" id="{5C03CD1B-8CF9-80A4-4088-94D298B722EA}"/>
                    </a:ext>
                  </a:extLst>
                </p:cNvPr>
                <p:cNvSpPr/>
                <p:nvPr/>
              </p:nvSpPr>
              <p:spPr>
                <a:xfrm>
                  <a:off x="4971600" y="389736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72" name="CustomShape 41">
                  <a:extLst>
                    <a:ext uri="{FF2B5EF4-FFF2-40B4-BE49-F238E27FC236}">
                      <a16:creationId xmlns:a16="http://schemas.microsoft.com/office/drawing/2014/main" id="{629FF21F-59CC-DCB3-D80F-AD5E0FC09F42}"/>
                    </a:ext>
                  </a:extLst>
                </p:cNvPr>
                <p:cNvSpPr/>
                <p:nvPr/>
              </p:nvSpPr>
              <p:spPr>
                <a:xfrm>
                  <a:off x="4385160" y="389736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73" name="CustomShape 42">
                  <a:extLst>
                    <a:ext uri="{FF2B5EF4-FFF2-40B4-BE49-F238E27FC236}">
                      <a16:creationId xmlns:a16="http://schemas.microsoft.com/office/drawing/2014/main" id="{2F854D73-77CF-B029-55C0-53125E4125C3}"/>
                    </a:ext>
                  </a:extLst>
                </p:cNvPr>
                <p:cNvSpPr/>
                <p:nvPr/>
              </p:nvSpPr>
              <p:spPr>
                <a:xfrm>
                  <a:off x="4516560" y="385164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74" name="CustomShape 43">
                  <a:extLst>
                    <a:ext uri="{FF2B5EF4-FFF2-40B4-BE49-F238E27FC236}">
                      <a16:creationId xmlns:a16="http://schemas.microsoft.com/office/drawing/2014/main" id="{B8868516-C697-4758-2EFA-DE514F5A94DD}"/>
                    </a:ext>
                  </a:extLst>
                </p:cNvPr>
                <p:cNvSpPr/>
                <p:nvPr/>
              </p:nvSpPr>
              <p:spPr>
                <a:xfrm>
                  <a:off x="4871520" y="385416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75" name="CustomShape 44">
                  <a:extLst>
                    <a:ext uri="{FF2B5EF4-FFF2-40B4-BE49-F238E27FC236}">
                      <a16:creationId xmlns:a16="http://schemas.microsoft.com/office/drawing/2014/main" id="{10A89EEF-528F-963F-3CF0-BFB9CC0C84EB}"/>
                    </a:ext>
                  </a:extLst>
                </p:cNvPr>
                <p:cNvSpPr/>
                <p:nvPr/>
              </p:nvSpPr>
              <p:spPr>
                <a:xfrm>
                  <a:off x="4634280" y="3888360"/>
                  <a:ext cx="218520" cy="10368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76" name="CustomShape 45">
                  <a:extLst>
                    <a:ext uri="{FF2B5EF4-FFF2-40B4-BE49-F238E27FC236}">
                      <a16:creationId xmlns:a16="http://schemas.microsoft.com/office/drawing/2014/main" id="{630F330C-448D-1B35-7F32-7BA11DDF6C49}"/>
                    </a:ext>
                  </a:extLst>
                </p:cNvPr>
                <p:cNvSpPr/>
                <p:nvPr/>
              </p:nvSpPr>
              <p:spPr>
                <a:xfrm rot="11504400">
                  <a:off x="4821840" y="389052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77" name="Group 46">
                  <a:extLst>
                    <a:ext uri="{FF2B5EF4-FFF2-40B4-BE49-F238E27FC236}">
                      <a16:creationId xmlns:a16="http://schemas.microsoft.com/office/drawing/2014/main" id="{6C30373C-8BD1-D822-05E0-71907A88AFC2}"/>
                    </a:ext>
                  </a:extLst>
                </p:cNvPr>
                <p:cNvGrpSpPr/>
                <p:nvPr/>
              </p:nvGrpSpPr>
              <p:grpSpPr>
                <a:xfrm>
                  <a:off x="4772880" y="3880080"/>
                  <a:ext cx="262800" cy="110160"/>
                  <a:chOff x="4772880" y="3880080"/>
                  <a:chExt cx="262800" cy="110160"/>
                </a:xfrm>
              </p:grpSpPr>
              <p:sp>
                <p:nvSpPr>
                  <p:cNvPr id="298" name="CustomShape 47">
                    <a:extLst>
                      <a:ext uri="{FF2B5EF4-FFF2-40B4-BE49-F238E27FC236}">
                        <a16:creationId xmlns:a16="http://schemas.microsoft.com/office/drawing/2014/main" id="{8A95331B-82F6-3ABE-87A0-B79FA91E2338}"/>
                      </a:ext>
                    </a:extLst>
                  </p:cNvPr>
                  <p:cNvSpPr/>
                  <p:nvPr/>
                </p:nvSpPr>
                <p:spPr>
                  <a:xfrm rot="11145600">
                    <a:off x="4843440" y="388692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99" name="CustomShape 48">
                    <a:extLst>
                      <a:ext uri="{FF2B5EF4-FFF2-40B4-BE49-F238E27FC236}">
                        <a16:creationId xmlns:a16="http://schemas.microsoft.com/office/drawing/2014/main" id="{E337AE60-7D5F-8D89-8C5F-FDC7CB2CBBEC}"/>
                      </a:ext>
                    </a:extLst>
                  </p:cNvPr>
                  <p:cNvSpPr/>
                  <p:nvPr/>
                </p:nvSpPr>
                <p:spPr>
                  <a:xfrm rot="21281400">
                    <a:off x="4773600" y="3947400"/>
                    <a:ext cx="260280" cy="3060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00" name="CustomShape 49">
                    <a:extLst>
                      <a:ext uri="{FF2B5EF4-FFF2-40B4-BE49-F238E27FC236}">
                        <a16:creationId xmlns:a16="http://schemas.microsoft.com/office/drawing/2014/main" id="{DDDA710B-E85D-26A4-239F-D52710DC087B}"/>
                      </a:ext>
                    </a:extLst>
                  </p:cNvPr>
                  <p:cNvSpPr/>
                  <p:nvPr/>
                </p:nvSpPr>
                <p:spPr>
                  <a:xfrm rot="21281400" flipH="1">
                    <a:off x="4838040" y="3935520"/>
                    <a:ext cx="32040" cy="2916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301" name="CustomShape 50">
                    <a:extLst>
                      <a:ext uri="{FF2B5EF4-FFF2-40B4-BE49-F238E27FC236}">
                        <a16:creationId xmlns:a16="http://schemas.microsoft.com/office/drawing/2014/main" id="{4B68C33D-B3F1-6FE0-76F1-3C234395575F}"/>
                      </a:ext>
                    </a:extLst>
                  </p:cNvPr>
                  <p:cNvSpPr/>
                  <p:nvPr/>
                </p:nvSpPr>
                <p:spPr>
                  <a:xfrm>
                    <a:off x="4991400" y="391896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78" name="CustomShape 51">
                  <a:extLst>
                    <a:ext uri="{FF2B5EF4-FFF2-40B4-BE49-F238E27FC236}">
                      <a16:creationId xmlns:a16="http://schemas.microsoft.com/office/drawing/2014/main" id="{D818D328-849E-6052-80C8-751E15DA69E8}"/>
                    </a:ext>
                  </a:extLst>
                </p:cNvPr>
                <p:cNvSpPr/>
                <p:nvPr/>
              </p:nvSpPr>
              <p:spPr>
                <a:xfrm rot="2565600">
                  <a:off x="4866480" y="3850920"/>
                  <a:ext cx="35640" cy="7092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79" name="CustomShape 52">
                  <a:extLst>
                    <a:ext uri="{FF2B5EF4-FFF2-40B4-BE49-F238E27FC236}">
                      <a16:creationId xmlns:a16="http://schemas.microsoft.com/office/drawing/2014/main" id="{34687D55-9DBF-4E90-ABC8-32BEE6694848}"/>
                    </a:ext>
                  </a:extLst>
                </p:cNvPr>
                <p:cNvSpPr/>
                <p:nvPr/>
              </p:nvSpPr>
              <p:spPr>
                <a:xfrm rot="16200000">
                  <a:off x="4727880" y="3962160"/>
                  <a:ext cx="28800" cy="128520"/>
                </a:xfrm>
                <a:prstGeom prst="moon">
                  <a:avLst>
                    <a:gd name="adj" fmla="val 469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80" name="CustomShape 53">
                  <a:extLst>
                    <a:ext uri="{FF2B5EF4-FFF2-40B4-BE49-F238E27FC236}">
                      <a16:creationId xmlns:a16="http://schemas.microsoft.com/office/drawing/2014/main" id="{39AE2ABC-A300-4182-B856-010D6AA15B47}"/>
                    </a:ext>
                  </a:extLst>
                </p:cNvPr>
                <p:cNvSpPr/>
                <p:nvPr/>
              </p:nvSpPr>
              <p:spPr>
                <a:xfrm rot="16200000">
                  <a:off x="4724280" y="3916080"/>
                  <a:ext cx="33840" cy="19440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81" name="Group 54">
                  <a:extLst>
                    <a:ext uri="{FF2B5EF4-FFF2-40B4-BE49-F238E27FC236}">
                      <a16:creationId xmlns:a16="http://schemas.microsoft.com/office/drawing/2014/main" id="{5B204851-3EEA-D86B-1A5E-6C585037D817}"/>
                    </a:ext>
                  </a:extLst>
                </p:cNvPr>
                <p:cNvGrpSpPr/>
                <p:nvPr/>
              </p:nvGrpSpPr>
              <p:grpSpPr>
                <a:xfrm>
                  <a:off x="4581720" y="3988800"/>
                  <a:ext cx="90720" cy="144720"/>
                  <a:chOff x="4581720" y="3988800"/>
                  <a:chExt cx="90720" cy="144720"/>
                </a:xfrm>
              </p:grpSpPr>
              <p:sp>
                <p:nvSpPr>
                  <p:cNvPr id="294" name="CustomShape 55">
                    <a:extLst>
                      <a:ext uri="{FF2B5EF4-FFF2-40B4-BE49-F238E27FC236}">
                        <a16:creationId xmlns:a16="http://schemas.microsoft.com/office/drawing/2014/main" id="{AFC1565A-40D0-0D2E-47E7-BA3CE425EE69}"/>
                      </a:ext>
                    </a:extLst>
                  </p:cNvPr>
                  <p:cNvSpPr/>
                  <p:nvPr/>
                </p:nvSpPr>
                <p:spPr>
                  <a:xfrm rot="1850400">
                    <a:off x="4614120" y="3999240"/>
                    <a:ext cx="25560" cy="134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95" name="CustomShape 56">
                    <a:extLst>
                      <a:ext uri="{FF2B5EF4-FFF2-40B4-BE49-F238E27FC236}">
                        <a16:creationId xmlns:a16="http://schemas.microsoft.com/office/drawing/2014/main" id="{E2C86FFB-9038-D960-4142-9039A3776683}"/>
                      </a:ext>
                    </a:extLst>
                  </p:cNvPr>
                  <p:cNvSpPr/>
                  <p:nvPr/>
                </p:nvSpPr>
                <p:spPr>
                  <a:xfrm rot="1166400">
                    <a:off x="4607640" y="3986280"/>
                    <a:ext cx="10800" cy="143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96" name="CustomShape 57">
                    <a:extLst>
                      <a:ext uri="{FF2B5EF4-FFF2-40B4-BE49-F238E27FC236}">
                        <a16:creationId xmlns:a16="http://schemas.microsoft.com/office/drawing/2014/main" id="{F82F5943-8403-2F7A-16AA-9EF2B5998FAE}"/>
                      </a:ext>
                    </a:extLst>
                  </p:cNvPr>
                  <p:cNvSpPr/>
                  <p:nvPr/>
                </p:nvSpPr>
                <p:spPr>
                  <a:xfrm rot="12778800">
                    <a:off x="4620240" y="4000680"/>
                    <a:ext cx="35640" cy="7092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97" name="CustomShape 58">
                    <a:extLst>
                      <a:ext uri="{FF2B5EF4-FFF2-40B4-BE49-F238E27FC236}">
                        <a16:creationId xmlns:a16="http://schemas.microsoft.com/office/drawing/2014/main" id="{7A91E16D-C6B1-37B6-D885-31A88C81BF1E}"/>
                      </a:ext>
                    </a:extLst>
                  </p:cNvPr>
                  <p:cNvSpPr/>
                  <p:nvPr/>
                </p:nvSpPr>
                <p:spPr>
                  <a:xfrm rot="6131400" flipV="1">
                    <a:off x="4578120" y="409788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grpSp>
              <p:nvGrpSpPr>
                <p:cNvPr id="282" name="Group 59">
                  <a:extLst>
                    <a:ext uri="{FF2B5EF4-FFF2-40B4-BE49-F238E27FC236}">
                      <a16:creationId xmlns:a16="http://schemas.microsoft.com/office/drawing/2014/main" id="{13E7B602-618F-B125-F301-B2FFBAFB29F5}"/>
                    </a:ext>
                  </a:extLst>
                </p:cNvPr>
                <p:cNvGrpSpPr/>
                <p:nvPr/>
              </p:nvGrpSpPr>
              <p:grpSpPr>
                <a:xfrm>
                  <a:off x="4806720" y="3989880"/>
                  <a:ext cx="90720" cy="144360"/>
                  <a:chOff x="4806720" y="3989880"/>
                  <a:chExt cx="90720" cy="144360"/>
                </a:xfrm>
              </p:grpSpPr>
              <p:sp>
                <p:nvSpPr>
                  <p:cNvPr id="290" name="CustomShape 60">
                    <a:extLst>
                      <a:ext uri="{FF2B5EF4-FFF2-40B4-BE49-F238E27FC236}">
                        <a16:creationId xmlns:a16="http://schemas.microsoft.com/office/drawing/2014/main" id="{90C46FBA-D3E2-B0F7-180F-973BCA270F8A}"/>
                      </a:ext>
                    </a:extLst>
                  </p:cNvPr>
                  <p:cNvSpPr/>
                  <p:nvPr/>
                </p:nvSpPr>
                <p:spPr>
                  <a:xfrm rot="19749600" flipH="1">
                    <a:off x="4839120" y="4001040"/>
                    <a:ext cx="25200" cy="134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91" name="CustomShape 61">
                    <a:extLst>
                      <a:ext uri="{FF2B5EF4-FFF2-40B4-BE49-F238E27FC236}">
                        <a16:creationId xmlns:a16="http://schemas.microsoft.com/office/drawing/2014/main" id="{4443C72E-C2CA-2BB7-A6E2-B2FC710D3D81}"/>
                      </a:ext>
                    </a:extLst>
                  </p:cNvPr>
                  <p:cNvSpPr/>
                  <p:nvPr/>
                </p:nvSpPr>
                <p:spPr>
                  <a:xfrm rot="20433600" flipH="1">
                    <a:off x="4860360" y="3987360"/>
                    <a:ext cx="10800" cy="143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92" name="CustomShape 62">
                    <a:extLst>
                      <a:ext uri="{FF2B5EF4-FFF2-40B4-BE49-F238E27FC236}">
                        <a16:creationId xmlns:a16="http://schemas.microsoft.com/office/drawing/2014/main" id="{DAC6F90A-7566-850E-B0C0-F0DC4B22AD9C}"/>
                      </a:ext>
                    </a:extLst>
                  </p:cNvPr>
                  <p:cNvSpPr/>
                  <p:nvPr/>
                </p:nvSpPr>
                <p:spPr>
                  <a:xfrm rot="8821200" flipH="1">
                    <a:off x="4822560" y="4002480"/>
                    <a:ext cx="37080" cy="7020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93" name="CustomShape 63">
                    <a:extLst>
                      <a:ext uri="{FF2B5EF4-FFF2-40B4-BE49-F238E27FC236}">
                        <a16:creationId xmlns:a16="http://schemas.microsoft.com/office/drawing/2014/main" id="{46E5D5DD-C19A-7CEA-721B-E81A54EA5393}"/>
                      </a:ext>
                    </a:extLst>
                  </p:cNvPr>
                  <p:cNvSpPr/>
                  <p:nvPr/>
                </p:nvSpPr>
                <p:spPr>
                  <a:xfrm rot="15468600" flipH="1" flipV="1">
                    <a:off x="4847040" y="409824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83" name="CustomShape 64">
                  <a:extLst>
                    <a:ext uri="{FF2B5EF4-FFF2-40B4-BE49-F238E27FC236}">
                      <a16:creationId xmlns:a16="http://schemas.microsoft.com/office/drawing/2014/main" id="{E7C1D613-E8AB-EE94-0742-63E813140460}"/>
                    </a:ext>
                  </a:extLst>
                </p:cNvPr>
                <p:cNvSpPr/>
                <p:nvPr/>
              </p:nvSpPr>
              <p:spPr>
                <a:xfrm rot="19034400" flipH="1">
                  <a:off x="4578840" y="3849120"/>
                  <a:ext cx="35640" cy="7164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84" name="Group 65">
                  <a:extLst>
                    <a:ext uri="{FF2B5EF4-FFF2-40B4-BE49-F238E27FC236}">
                      <a16:creationId xmlns:a16="http://schemas.microsoft.com/office/drawing/2014/main" id="{5129F9F1-4909-E1E8-BA3A-9B29D09846A1}"/>
                    </a:ext>
                  </a:extLst>
                </p:cNvPr>
                <p:cNvGrpSpPr/>
                <p:nvPr/>
              </p:nvGrpSpPr>
              <p:grpSpPr>
                <a:xfrm>
                  <a:off x="4442760" y="3880800"/>
                  <a:ext cx="262080" cy="108360"/>
                  <a:chOff x="4442760" y="3880800"/>
                  <a:chExt cx="262080" cy="108360"/>
                </a:xfrm>
              </p:grpSpPr>
              <p:sp>
                <p:nvSpPr>
                  <p:cNvPr id="286" name="CustomShape 66">
                    <a:extLst>
                      <a:ext uri="{FF2B5EF4-FFF2-40B4-BE49-F238E27FC236}">
                        <a16:creationId xmlns:a16="http://schemas.microsoft.com/office/drawing/2014/main" id="{C334CB76-8EB1-4137-8B96-80A310145E87}"/>
                      </a:ext>
                    </a:extLst>
                  </p:cNvPr>
                  <p:cNvSpPr/>
                  <p:nvPr/>
                </p:nvSpPr>
                <p:spPr>
                  <a:xfrm rot="10454400" flipH="1">
                    <a:off x="4499280" y="388764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87" name="CustomShape 67">
                    <a:extLst>
                      <a:ext uri="{FF2B5EF4-FFF2-40B4-BE49-F238E27FC236}">
                        <a16:creationId xmlns:a16="http://schemas.microsoft.com/office/drawing/2014/main" id="{1E10BCA8-4187-6BF3-50DB-0DDE15AC104D}"/>
                      </a:ext>
                    </a:extLst>
                  </p:cNvPr>
                  <p:cNvSpPr/>
                  <p:nvPr/>
                </p:nvSpPr>
                <p:spPr>
                  <a:xfrm rot="318600" flipH="1">
                    <a:off x="4443480" y="3947760"/>
                    <a:ext cx="260280" cy="2916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88" name="CustomShape 68">
                    <a:extLst>
                      <a:ext uri="{FF2B5EF4-FFF2-40B4-BE49-F238E27FC236}">
                        <a16:creationId xmlns:a16="http://schemas.microsoft.com/office/drawing/2014/main" id="{CC88FC9E-7C08-CB1F-EA27-8770EF4E5DE5}"/>
                      </a:ext>
                    </a:extLst>
                  </p:cNvPr>
                  <p:cNvSpPr/>
                  <p:nvPr/>
                </p:nvSpPr>
                <p:spPr>
                  <a:xfrm rot="318600">
                    <a:off x="4606200" y="3936600"/>
                    <a:ext cx="32040" cy="3060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89" name="CustomShape 69">
                    <a:extLst>
                      <a:ext uri="{FF2B5EF4-FFF2-40B4-BE49-F238E27FC236}">
                        <a16:creationId xmlns:a16="http://schemas.microsoft.com/office/drawing/2014/main" id="{5CE69B1E-41FB-472A-C03A-3173DF8FF254}"/>
                      </a:ext>
                    </a:extLst>
                  </p:cNvPr>
                  <p:cNvSpPr/>
                  <p:nvPr/>
                </p:nvSpPr>
                <p:spPr>
                  <a:xfrm flipH="1">
                    <a:off x="4444200" y="391932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85" name="CustomShape 70">
                  <a:extLst>
                    <a:ext uri="{FF2B5EF4-FFF2-40B4-BE49-F238E27FC236}">
                      <a16:creationId xmlns:a16="http://schemas.microsoft.com/office/drawing/2014/main" id="{60371C24-0EB3-E646-3EF8-47734F609F91}"/>
                    </a:ext>
                  </a:extLst>
                </p:cNvPr>
                <p:cNvSpPr/>
                <p:nvPr/>
              </p:nvSpPr>
              <p:spPr>
                <a:xfrm rot="10095600" flipH="1">
                  <a:off x="4469040" y="388512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70" name="CustomShape 71">
                <a:extLst>
                  <a:ext uri="{FF2B5EF4-FFF2-40B4-BE49-F238E27FC236}">
                    <a16:creationId xmlns:a16="http://schemas.microsoft.com/office/drawing/2014/main" id="{CA02E11B-0069-E869-1B37-29A938594104}"/>
                  </a:ext>
                </a:extLst>
              </p:cNvPr>
              <p:cNvSpPr/>
              <p:nvPr/>
            </p:nvSpPr>
            <p:spPr>
              <a:xfrm>
                <a:off x="4528440" y="4066200"/>
                <a:ext cx="431280" cy="147960"/>
              </a:xfrm>
              <a:prstGeom prst="roundRect">
                <a:avLst>
                  <a:gd name="adj" fmla="val 4094"/>
                </a:avLst>
              </a:prstGeom>
              <a:solidFill>
                <a:srgbClr val="CDB898"/>
              </a:solidFill>
              <a:ln w="12700">
                <a:solidFill>
                  <a:srgbClr val="A19179"/>
                </a:solidFill>
                <a:round/>
              </a:ln>
            </p:spPr>
            <p:style>
              <a:lnRef idx="2">
                <a:schemeClr val="accent1">
                  <a:shade val="50000"/>
                </a:schemeClr>
              </a:lnRef>
              <a:fillRef idx="1">
                <a:schemeClr val="accent1"/>
              </a:fillRef>
              <a:effectRef idx="0">
                <a:schemeClr val="accent1"/>
              </a:effectRef>
              <a:fontRef idx="minor"/>
            </p:style>
            <p:txBody>
              <a:bodyPr wrap="none" lIns="120000" tIns="60000" rIns="120000" bIns="60000" anchor="ctr">
                <a:noAutofit/>
              </a:bodyPr>
              <a:lstStyle/>
              <a:p>
                <a:pPr algn="ctr">
                  <a:lnSpc>
                    <a:spcPct val="100000"/>
                  </a:lnSpc>
                </a:pPr>
                <a:r>
                  <a:rPr lang="x-none" sz="933" b="1" spc="-1">
                    <a:solidFill>
                      <a:srgbClr val="6A6051"/>
                    </a:solidFill>
                    <a:latin typeface="Avenir Next Condensed"/>
                    <a:ea typeface="Arial"/>
                  </a:rPr>
                  <a:t>Delivery</a:t>
                </a:r>
                <a:endParaRPr lang="pt-BR" sz="933" spc="-1">
                  <a:latin typeface="Arial"/>
                </a:endParaRPr>
              </a:p>
            </p:txBody>
          </p:sp>
        </p:grpSp>
        <p:grpSp>
          <p:nvGrpSpPr>
            <p:cNvPr id="62" name="Group 72">
              <a:extLst>
                <a:ext uri="{FF2B5EF4-FFF2-40B4-BE49-F238E27FC236}">
                  <a16:creationId xmlns:a16="http://schemas.microsoft.com/office/drawing/2014/main" id="{1BA24581-AD3F-5DF8-F43E-E0CFC1DE5589}"/>
                </a:ext>
              </a:extLst>
            </p:cNvPr>
            <p:cNvGrpSpPr/>
            <p:nvPr/>
          </p:nvGrpSpPr>
          <p:grpSpPr>
            <a:xfrm>
              <a:off x="3988970" y="2092589"/>
              <a:ext cx="717120" cy="367560"/>
              <a:chOff x="4509360" y="2137680"/>
              <a:chExt cx="717120" cy="367560"/>
            </a:xfrm>
          </p:grpSpPr>
          <p:grpSp>
            <p:nvGrpSpPr>
              <p:cNvPr id="236" name="Group 73">
                <a:extLst>
                  <a:ext uri="{FF2B5EF4-FFF2-40B4-BE49-F238E27FC236}">
                    <a16:creationId xmlns:a16="http://schemas.microsoft.com/office/drawing/2014/main" id="{4B6C111B-0C0C-64A6-EB3A-2FCE55D652F6}"/>
                  </a:ext>
                </a:extLst>
              </p:cNvPr>
              <p:cNvGrpSpPr/>
              <p:nvPr/>
            </p:nvGrpSpPr>
            <p:grpSpPr>
              <a:xfrm>
                <a:off x="4509360" y="2137680"/>
                <a:ext cx="717120" cy="287280"/>
                <a:chOff x="4509360" y="2137680"/>
                <a:chExt cx="717120" cy="287280"/>
              </a:xfrm>
            </p:grpSpPr>
            <p:sp>
              <p:nvSpPr>
                <p:cNvPr id="238" name="CustomShape 74">
                  <a:extLst>
                    <a:ext uri="{FF2B5EF4-FFF2-40B4-BE49-F238E27FC236}">
                      <a16:creationId xmlns:a16="http://schemas.microsoft.com/office/drawing/2014/main" id="{5127B81C-7A9C-44CD-9F30-C684F30DEEC1}"/>
                    </a:ext>
                  </a:extLst>
                </p:cNvPr>
                <p:cNvSpPr/>
                <p:nvPr/>
              </p:nvSpPr>
              <p:spPr>
                <a:xfrm>
                  <a:off x="5095440" y="218844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39" name="CustomShape 75">
                  <a:extLst>
                    <a:ext uri="{FF2B5EF4-FFF2-40B4-BE49-F238E27FC236}">
                      <a16:creationId xmlns:a16="http://schemas.microsoft.com/office/drawing/2014/main" id="{F274E3BD-8A8B-09DA-9047-15BAE5853946}"/>
                    </a:ext>
                  </a:extLst>
                </p:cNvPr>
                <p:cNvSpPr/>
                <p:nvPr/>
              </p:nvSpPr>
              <p:spPr>
                <a:xfrm>
                  <a:off x="4509360" y="218844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40" name="CustomShape 76">
                  <a:extLst>
                    <a:ext uri="{FF2B5EF4-FFF2-40B4-BE49-F238E27FC236}">
                      <a16:creationId xmlns:a16="http://schemas.microsoft.com/office/drawing/2014/main" id="{841F2E1B-9BED-AB33-C1E9-00D74BC17FC0}"/>
                    </a:ext>
                  </a:extLst>
                </p:cNvPr>
                <p:cNvSpPr/>
                <p:nvPr/>
              </p:nvSpPr>
              <p:spPr>
                <a:xfrm>
                  <a:off x="4640400" y="214272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41" name="CustomShape 77">
                  <a:extLst>
                    <a:ext uri="{FF2B5EF4-FFF2-40B4-BE49-F238E27FC236}">
                      <a16:creationId xmlns:a16="http://schemas.microsoft.com/office/drawing/2014/main" id="{07817935-ED83-2D29-373D-5F773CC28F72}"/>
                    </a:ext>
                  </a:extLst>
                </p:cNvPr>
                <p:cNvSpPr/>
                <p:nvPr/>
              </p:nvSpPr>
              <p:spPr>
                <a:xfrm>
                  <a:off x="4995360" y="214524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42" name="CustomShape 78">
                  <a:extLst>
                    <a:ext uri="{FF2B5EF4-FFF2-40B4-BE49-F238E27FC236}">
                      <a16:creationId xmlns:a16="http://schemas.microsoft.com/office/drawing/2014/main" id="{3A4DD27C-1EC0-AFEF-9FA3-E7E63793AB3D}"/>
                    </a:ext>
                  </a:extLst>
                </p:cNvPr>
                <p:cNvSpPr/>
                <p:nvPr/>
              </p:nvSpPr>
              <p:spPr>
                <a:xfrm>
                  <a:off x="4758120" y="2179440"/>
                  <a:ext cx="218520" cy="10368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43" name="CustomShape 79">
                  <a:extLst>
                    <a:ext uri="{FF2B5EF4-FFF2-40B4-BE49-F238E27FC236}">
                      <a16:creationId xmlns:a16="http://schemas.microsoft.com/office/drawing/2014/main" id="{850D66AF-048E-249E-D7C1-8BB8687A6467}"/>
                    </a:ext>
                  </a:extLst>
                </p:cNvPr>
                <p:cNvSpPr/>
                <p:nvPr/>
              </p:nvSpPr>
              <p:spPr>
                <a:xfrm rot="11504400">
                  <a:off x="4946040" y="218160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44" name="Group 80">
                  <a:extLst>
                    <a:ext uri="{FF2B5EF4-FFF2-40B4-BE49-F238E27FC236}">
                      <a16:creationId xmlns:a16="http://schemas.microsoft.com/office/drawing/2014/main" id="{861391AE-03B4-34E7-390A-B12775FF8FDA}"/>
                    </a:ext>
                  </a:extLst>
                </p:cNvPr>
                <p:cNvGrpSpPr/>
                <p:nvPr/>
              </p:nvGrpSpPr>
              <p:grpSpPr>
                <a:xfrm>
                  <a:off x="4896720" y="2171160"/>
                  <a:ext cx="262800" cy="109800"/>
                  <a:chOff x="4896720" y="2171160"/>
                  <a:chExt cx="262800" cy="109800"/>
                </a:xfrm>
              </p:grpSpPr>
              <p:sp>
                <p:nvSpPr>
                  <p:cNvPr id="265" name="CustomShape 81">
                    <a:extLst>
                      <a:ext uri="{FF2B5EF4-FFF2-40B4-BE49-F238E27FC236}">
                        <a16:creationId xmlns:a16="http://schemas.microsoft.com/office/drawing/2014/main" id="{D32CC780-7574-CFD5-726A-903A3F46F4BF}"/>
                      </a:ext>
                    </a:extLst>
                  </p:cNvPr>
                  <p:cNvSpPr/>
                  <p:nvPr/>
                </p:nvSpPr>
                <p:spPr>
                  <a:xfrm rot="11145600">
                    <a:off x="4967640" y="217800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66" name="CustomShape 82">
                    <a:extLst>
                      <a:ext uri="{FF2B5EF4-FFF2-40B4-BE49-F238E27FC236}">
                        <a16:creationId xmlns:a16="http://schemas.microsoft.com/office/drawing/2014/main" id="{972AA65C-2349-0303-5F86-A823D9A483E1}"/>
                      </a:ext>
                    </a:extLst>
                  </p:cNvPr>
                  <p:cNvSpPr/>
                  <p:nvPr/>
                </p:nvSpPr>
                <p:spPr>
                  <a:xfrm rot="21281400">
                    <a:off x="4897440" y="2238120"/>
                    <a:ext cx="260280" cy="3060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67" name="CustomShape 83">
                    <a:extLst>
                      <a:ext uri="{FF2B5EF4-FFF2-40B4-BE49-F238E27FC236}">
                        <a16:creationId xmlns:a16="http://schemas.microsoft.com/office/drawing/2014/main" id="{1CDC248A-9BA9-741B-371A-93CBD07C569E}"/>
                      </a:ext>
                    </a:extLst>
                  </p:cNvPr>
                  <p:cNvSpPr/>
                  <p:nvPr/>
                </p:nvSpPr>
                <p:spPr>
                  <a:xfrm rot="21281400" flipH="1">
                    <a:off x="4962240" y="2226600"/>
                    <a:ext cx="32040" cy="2916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68" name="CustomShape 84">
                    <a:extLst>
                      <a:ext uri="{FF2B5EF4-FFF2-40B4-BE49-F238E27FC236}">
                        <a16:creationId xmlns:a16="http://schemas.microsoft.com/office/drawing/2014/main" id="{2EBE9E00-6B20-5677-EC60-6236AAC93552}"/>
                      </a:ext>
                    </a:extLst>
                  </p:cNvPr>
                  <p:cNvSpPr/>
                  <p:nvPr/>
                </p:nvSpPr>
                <p:spPr>
                  <a:xfrm>
                    <a:off x="5115240" y="220968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45" name="CustomShape 85">
                  <a:extLst>
                    <a:ext uri="{FF2B5EF4-FFF2-40B4-BE49-F238E27FC236}">
                      <a16:creationId xmlns:a16="http://schemas.microsoft.com/office/drawing/2014/main" id="{EE3C0D7A-3EFC-AD95-14E5-4DFA6BBB4CA2}"/>
                    </a:ext>
                  </a:extLst>
                </p:cNvPr>
                <p:cNvSpPr/>
                <p:nvPr/>
              </p:nvSpPr>
              <p:spPr>
                <a:xfrm rot="2565600">
                  <a:off x="4990320" y="2142000"/>
                  <a:ext cx="35640" cy="7092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46" name="CustomShape 86">
                  <a:extLst>
                    <a:ext uri="{FF2B5EF4-FFF2-40B4-BE49-F238E27FC236}">
                      <a16:creationId xmlns:a16="http://schemas.microsoft.com/office/drawing/2014/main" id="{8143703E-431E-053F-84FC-17E62905E297}"/>
                    </a:ext>
                  </a:extLst>
                </p:cNvPr>
                <p:cNvSpPr/>
                <p:nvPr/>
              </p:nvSpPr>
              <p:spPr>
                <a:xfrm rot="16200000">
                  <a:off x="4852080" y="2253240"/>
                  <a:ext cx="28800" cy="128520"/>
                </a:xfrm>
                <a:prstGeom prst="moon">
                  <a:avLst>
                    <a:gd name="adj" fmla="val 469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47" name="CustomShape 87">
                  <a:extLst>
                    <a:ext uri="{FF2B5EF4-FFF2-40B4-BE49-F238E27FC236}">
                      <a16:creationId xmlns:a16="http://schemas.microsoft.com/office/drawing/2014/main" id="{56976F73-A3CA-889D-78A6-E56B539AE2C2}"/>
                    </a:ext>
                  </a:extLst>
                </p:cNvPr>
                <p:cNvSpPr/>
                <p:nvPr/>
              </p:nvSpPr>
              <p:spPr>
                <a:xfrm rot="16200000">
                  <a:off x="4848120" y="2207160"/>
                  <a:ext cx="33840" cy="19440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48" name="Group 88">
                  <a:extLst>
                    <a:ext uri="{FF2B5EF4-FFF2-40B4-BE49-F238E27FC236}">
                      <a16:creationId xmlns:a16="http://schemas.microsoft.com/office/drawing/2014/main" id="{8BD4183D-3AF3-3F63-9FF5-859C854971E2}"/>
                    </a:ext>
                  </a:extLst>
                </p:cNvPr>
                <p:cNvGrpSpPr/>
                <p:nvPr/>
              </p:nvGrpSpPr>
              <p:grpSpPr>
                <a:xfrm>
                  <a:off x="4705920" y="2279520"/>
                  <a:ext cx="90720" cy="145080"/>
                  <a:chOff x="4705920" y="2279520"/>
                  <a:chExt cx="90720" cy="145080"/>
                </a:xfrm>
              </p:grpSpPr>
              <p:sp>
                <p:nvSpPr>
                  <p:cNvPr id="261" name="CustomShape 89">
                    <a:extLst>
                      <a:ext uri="{FF2B5EF4-FFF2-40B4-BE49-F238E27FC236}">
                        <a16:creationId xmlns:a16="http://schemas.microsoft.com/office/drawing/2014/main" id="{38D831A5-08A5-C508-AD43-FD609A5CB104}"/>
                      </a:ext>
                    </a:extLst>
                  </p:cNvPr>
                  <p:cNvSpPr/>
                  <p:nvPr/>
                </p:nvSpPr>
                <p:spPr>
                  <a:xfrm rot="1850400">
                    <a:off x="4738320" y="2289960"/>
                    <a:ext cx="25560" cy="134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62" name="CustomShape 90">
                    <a:extLst>
                      <a:ext uri="{FF2B5EF4-FFF2-40B4-BE49-F238E27FC236}">
                        <a16:creationId xmlns:a16="http://schemas.microsoft.com/office/drawing/2014/main" id="{1912D5C2-7B37-6F60-64C4-DA6D597DDD44}"/>
                      </a:ext>
                    </a:extLst>
                  </p:cNvPr>
                  <p:cNvSpPr/>
                  <p:nvPr/>
                </p:nvSpPr>
                <p:spPr>
                  <a:xfrm rot="1166400">
                    <a:off x="4731480" y="2277000"/>
                    <a:ext cx="10800" cy="143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63" name="CustomShape 91">
                    <a:extLst>
                      <a:ext uri="{FF2B5EF4-FFF2-40B4-BE49-F238E27FC236}">
                        <a16:creationId xmlns:a16="http://schemas.microsoft.com/office/drawing/2014/main" id="{9D8BC9F8-71D3-CF52-E70F-5466C62B65DB}"/>
                      </a:ext>
                    </a:extLst>
                  </p:cNvPr>
                  <p:cNvSpPr/>
                  <p:nvPr/>
                </p:nvSpPr>
                <p:spPr>
                  <a:xfrm rot="12778800">
                    <a:off x="4744080" y="2291760"/>
                    <a:ext cx="35640" cy="7092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64" name="CustomShape 92">
                    <a:extLst>
                      <a:ext uri="{FF2B5EF4-FFF2-40B4-BE49-F238E27FC236}">
                        <a16:creationId xmlns:a16="http://schemas.microsoft.com/office/drawing/2014/main" id="{3F357139-2673-9634-2AD3-34BEEFC888BC}"/>
                      </a:ext>
                    </a:extLst>
                  </p:cNvPr>
                  <p:cNvSpPr/>
                  <p:nvPr/>
                </p:nvSpPr>
                <p:spPr>
                  <a:xfrm rot="6131400" flipV="1">
                    <a:off x="4701960" y="238896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grpSp>
              <p:nvGrpSpPr>
                <p:cNvPr id="249" name="Group 93">
                  <a:extLst>
                    <a:ext uri="{FF2B5EF4-FFF2-40B4-BE49-F238E27FC236}">
                      <a16:creationId xmlns:a16="http://schemas.microsoft.com/office/drawing/2014/main" id="{4844E393-52EB-82AE-69BB-C7284407578F}"/>
                    </a:ext>
                  </a:extLst>
                </p:cNvPr>
                <p:cNvGrpSpPr/>
                <p:nvPr/>
              </p:nvGrpSpPr>
              <p:grpSpPr>
                <a:xfrm>
                  <a:off x="4930560" y="2280960"/>
                  <a:ext cx="90720" cy="144000"/>
                  <a:chOff x="4930560" y="2280960"/>
                  <a:chExt cx="90720" cy="144000"/>
                </a:xfrm>
              </p:grpSpPr>
              <p:sp>
                <p:nvSpPr>
                  <p:cNvPr id="257" name="CustomShape 94">
                    <a:extLst>
                      <a:ext uri="{FF2B5EF4-FFF2-40B4-BE49-F238E27FC236}">
                        <a16:creationId xmlns:a16="http://schemas.microsoft.com/office/drawing/2014/main" id="{79B5412B-F7DD-B750-8780-30A19C9A9048}"/>
                      </a:ext>
                    </a:extLst>
                  </p:cNvPr>
                  <p:cNvSpPr/>
                  <p:nvPr/>
                </p:nvSpPr>
                <p:spPr>
                  <a:xfrm rot="19749600" flipH="1">
                    <a:off x="4962960" y="2292120"/>
                    <a:ext cx="25200" cy="134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58" name="CustomShape 95">
                    <a:extLst>
                      <a:ext uri="{FF2B5EF4-FFF2-40B4-BE49-F238E27FC236}">
                        <a16:creationId xmlns:a16="http://schemas.microsoft.com/office/drawing/2014/main" id="{453AEE7D-8ADA-BEFE-6453-F90BFCE584DA}"/>
                      </a:ext>
                    </a:extLst>
                  </p:cNvPr>
                  <p:cNvSpPr/>
                  <p:nvPr/>
                </p:nvSpPr>
                <p:spPr>
                  <a:xfrm rot="20433600" flipH="1">
                    <a:off x="4984560" y="2278440"/>
                    <a:ext cx="10800" cy="143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59" name="CustomShape 96">
                    <a:extLst>
                      <a:ext uri="{FF2B5EF4-FFF2-40B4-BE49-F238E27FC236}">
                        <a16:creationId xmlns:a16="http://schemas.microsoft.com/office/drawing/2014/main" id="{F6C32160-3A6D-B441-38BF-BA4A8D18C351}"/>
                      </a:ext>
                    </a:extLst>
                  </p:cNvPr>
                  <p:cNvSpPr/>
                  <p:nvPr/>
                </p:nvSpPr>
                <p:spPr>
                  <a:xfrm rot="8821200" flipH="1">
                    <a:off x="4946760" y="2293200"/>
                    <a:ext cx="37080" cy="7020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60" name="CustomShape 97">
                    <a:extLst>
                      <a:ext uri="{FF2B5EF4-FFF2-40B4-BE49-F238E27FC236}">
                        <a16:creationId xmlns:a16="http://schemas.microsoft.com/office/drawing/2014/main" id="{D08F9D6B-614E-DCCB-0841-D63E8F95EC5B}"/>
                      </a:ext>
                    </a:extLst>
                  </p:cNvPr>
                  <p:cNvSpPr/>
                  <p:nvPr/>
                </p:nvSpPr>
                <p:spPr>
                  <a:xfrm rot="15468600" flipH="1" flipV="1">
                    <a:off x="4970880" y="238896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50" name="CustomShape 98">
                  <a:extLst>
                    <a:ext uri="{FF2B5EF4-FFF2-40B4-BE49-F238E27FC236}">
                      <a16:creationId xmlns:a16="http://schemas.microsoft.com/office/drawing/2014/main" id="{F2789310-AB2B-0E57-011B-B5A015C822C4}"/>
                    </a:ext>
                  </a:extLst>
                </p:cNvPr>
                <p:cNvSpPr/>
                <p:nvPr/>
              </p:nvSpPr>
              <p:spPr>
                <a:xfrm rot="19034400" flipH="1">
                  <a:off x="4702680" y="2140200"/>
                  <a:ext cx="35640" cy="7164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51" name="Group 99">
                  <a:extLst>
                    <a:ext uri="{FF2B5EF4-FFF2-40B4-BE49-F238E27FC236}">
                      <a16:creationId xmlns:a16="http://schemas.microsoft.com/office/drawing/2014/main" id="{083E7606-522B-192A-595A-6E12F9986B32}"/>
                    </a:ext>
                  </a:extLst>
                </p:cNvPr>
                <p:cNvGrpSpPr/>
                <p:nvPr/>
              </p:nvGrpSpPr>
              <p:grpSpPr>
                <a:xfrm>
                  <a:off x="4566960" y="2171520"/>
                  <a:ext cx="262080" cy="108720"/>
                  <a:chOff x="4566960" y="2171520"/>
                  <a:chExt cx="262080" cy="108720"/>
                </a:xfrm>
              </p:grpSpPr>
              <p:sp>
                <p:nvSpPr>
                  <p:cNvPr id="253" name="CustomShape 100">
                    <a:extLst>
                      <a:ext uri="{FF2B5EF4-FFF2-40B4-BE49-F238E27FC236}">
                        <a16:creationId xmlns:a16="http://schemas.microsoft.com/office/drawing/2014/main" id="{DC1E7C0C-0CA9-BD7A-F2D5-50F2AB1EECCD}"/>
                      </a:ext>
                    </a:extLst>
                  </p:cNvPr>
                  <p:cNvSpPr/>
                  <p:nvPr/>
                </p:nvSpPr>
                <p:spPr>
                  <a:xfrm rot="10454400" flipH="1">
                    <a:off x="4623120" y="217836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54" name="CustomShape 101">
                    <a:extLst>
                      <a:ext uri="{FF2B5EF4-FFF2-40B4-BE49-F238E27FC236}">
                        <a16:creationId xmlns:a16="http://schemas.microsoft.com/office/drawing/2014/main" id="{FD9CF49A-1451-99FF-0954-D6295DBDBF03}"/>
                      </a:ext>
                    </a:extLst>
                  </p:cNvPr>
                  <p:cNvSpPr/>
                  <p:nvPr/>
                </p:nvSpPr>
                <p:spPr>
                  <a:xfrm rot="318600" flipH="1">
                    <a:off x="4567680" y="2238840"/>
                    <a:ext cx="260280" cy="2916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55" name="CustomShape 102">
                    <a:extLst>
                      <a:ext uri="{FF2B5EF4-FFF2-40B4-BE49-F238E27FC236}">
                        <a16:creationId xmlns:a16="http://schemas.microsoft.com/office/drawing/2014/main" id="{43DAA07B-A427-F135-5878-2FE764E78A83}"/>
                      </a:ext>
                    </a:extLst>
                  </p:cNvPr>
                  <p:cNvSpPr/>
                  <p:nvPr/>
                </p:nvSpPr>
                <p:spPr>
                  <a:xfrm rot="318600">
                    <a:off x="4730400" y="2227320"/>
                    <a:ext cx="32040" cy="3060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56" name="CustomShape 103">
                    <a:extLst>
                      <a:ext uri="{FF2B5EF4-FFF2-40B4-BE49-F238E27FC236}">
                        <a16:creationId xmlns:a16="http://schemas.microsoft.com/office/drawing/2014/main" id="{80BC05E6-E5E8-69B9-F78C-ADF5737A55BF}"/>
                      </a:ext>
                    </a:extLst>
                  </p:cNvPr>
                  <p:cNvSpPr/>
                  <p:nvPr/>
                </p:nvSpPr>
                <p:spPr>
                  <a:xfrm flipH="1">
                    <a:off x="4568400" y="221040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52" name="CustomShape 104">
                  <a:extLst>
                    <a:ext uri="{FF2B5EF4-FFF2-40B4-BE49-F238E27FC236}">
                      <a16:creationId xmlns:a16="http://schemas.microsoft.com/office/drawing/2014/main" id="{759059BE-6057-5911-D8D4-4357D4766865}"/>
                    </a:ext>
                  </a:extLst>
                </p:cNvPr>
                <p:cNvSpPr/>
                <p:nvPr/>
              </p:nvSpPr>
              <p:spPr>
                <a:xfrm rot="10095600" flipH="1">
                  <a:off x="4592880" y="217584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37" name="CustomShape 105">
                <a:extLst>
                  <a:ext uri="{FF2B5EF4-FFF2-40B4-BE49-F238E27FC236}">
                    <a16:creationId xmlns:a16="http://schemas.microsoft.com/office/drawing/2014/main" id="{69B9E9CE-049E-38DD-7F79-7C4948230244}"/>
                  </a:ext>
                </a:extLst>
              </p:cNvPr>
              <p:cNvSpPr/>
              <p:nvPr/>
            </p:nvSpPr>
            <p:spPr>
              <a:xfrm>
                <a:off x="4652280" y="2357280"/>
                <a:ext cx="431280" cy="147960"/>
              </a:xfrm>
              <a:prstGeom prst="roundRect">
                <a:avLst>
                  <a:gd name="adj" fmla="val 4094"/>
                </a:avLst>
              </a:prstGeom>
              <a:solidFill>
                <a:srgbClr val="CDB898"/>
              </a:solidFill>
              <a:ln w="12700">
                <a:solidFill>
                  <a:srgbClr val="A19179"/>
                </a:solidFill>
                <a:round/>
              </a:ln>
            </p:spPr>
            <p:style>
              <a:lnRef idx="2">
                <a:schemeClr val="accent1">
                  <a:shade val="50000"/>
                </a:schemeClr>
              </a:lnRef>
              <a:fillRef idx="1">
                <a:schemeClr val="accent1"/>
              </a:fillRef>
              <a:effectRef idx="0">
                <a:schemeClr val="accent1"/>
              </a:effectRef>
              <a:fontRef idx="minor"/>
            </p:style>
            <p:txBody>
              <a:bodyPr wrap="none" lIns="120000" tIns="60000" rIns="120000" bIns="60000" anchor="ctr">
                <a:noAutofit/>
              </a:bodyPr>
              <a:lstStyle/>
              <a:p>
                <a:pPr algn="ctr">
                  <a:lnSpc>
                    <a:spcPct val="100000"/>
                  </a:lnSpc>
                </a:pPr>
                <a:r>
                  <a:rPr lang="x-none" sz="933" b="1" spc="-1">
                    <a:solidFill>
                      <a:srgbClr val="6A6051"/>
                    </a:solidFill>
                    <a:latin typeface="Avenir Next Condensed"/>
                    <a:ea typeface="Arial"/>
                  </a:rPr>
                  <a:t>Delivery</a:t>
                </a:r>
                <a:endParaRPr lang="pt-BR" sz="933" spc="-1">
                  <a:latin typeface="Arial"/>
                </a:endParaRPr>
              </a:p>
            </p:txBody>
          </p:sp>
        </p:grpSp>
        <p:grpSp>
          <p:nvGrpSpPr>
            <p:cNvPr id="63" name="Group 106">
              <a:extLst>
                <a:ext uri="{FF2B5EF4-FFF2-40B4-BE49-F238E27FC236}">
                  <a16:creationId xmlns:a16="http://schemas.microsoft.com/office/drawing/2014/main" id="{2D99BD38-3515-231B-1121-D50D4A057918}"/>
                </a:ext>
              </a:extLst>
            </p:cNvPr>
            <p:cNvGrpSpPr/>
            <p:nvPr/>
          </p:nvGrpSpPr>
          <p:grpSpPr>
            <a:xfrm>
              <a:off x="4584770" y="1353149"/>
              <a:ext cx="717480" cy="367920"/>
              <a:chOff x="5105160" y="1398240"/>
              <a:chExt cx="717480" cy="367920"/>
            </a:xfrm>
          </p:grpSpPr>
          <p:grpSp>
            <p:nvGrpSpPr>
              <p:cNvPr id="203" name="Group 107">
                <a:extLst>
                  <a:ext uri="{FF2B5EF4-FFF2-40B4-BE49-F238E27FC236}">
                    <a16:creationId xmlns:a16="http://schemas.microsoft.com/office/drawing/2014/main" id="{33CB73DE-59C5-9395-1B66-8CB8ACA2280A}"/>
                  </a:ext>
                </a:extLst>
              </p:cNvPr>
              <p:cNvGrpSpPr/>
              <p:nvPr/>
            </p:nvGrpSpPr>
            <p:grpSpPr>
              <a:xfrm>
                <a:off x="5105160" y="1398240"/>
                <a:ext cx="717480" cy="287640"/>
                <a:chOff x="5105160" y="1398240"/>
                <a:chExt cx="717480" cy="287640"/>
              </a:xfrm>
            </p:grpSpPr>
            <p:sp>
              <p:nvSpPr>
                <p:cNvPr id="205" name="CustomShape 108">
                  <a:extLst>
                    <a:ext uri="{FF2B5EF4-FFF2-40B4-BE49-F238E27FC236}">
                      <a16:creationId xmlns:a16="http://schemas.microsoft.com/office/drawing/2014/main" id="{B4DAC1D7-3F5B-ACC5-63AF-AF4C7C7D8B2A}"/>
                    </a:ext>
                  </a:extLst>
                </p:cNvPr>
                <p:cNvSpPr/>
                <p:nvPr/>
              </p:nvSpPr>
              <p:spPr>
                <a:xfrm>
                  <a:off x="5691600" y="1449000"/>
                  <a:ext cx="13104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06" name="CustomShape 109">
                  <a:extLst>
                    <a:ext uri="{FF2B5EF4-FFF2-40B4-BE49-F238E27FC236}">
                      <a16:creationId xmlns:a16="http://schemas.microsoft.com/office/drawing/2014/main" id="{7C6ED227-5719-07AA-F69A-20BDA363D17A}"/>
                    </a:ext>
                  </a:extLst>
                </p:cNvPr>
                <p:cNvSpPr/>
                <p:nvPr/>
              </p:nvSpPr>
              <p:spPr>
                <a:xfrm>
                  <a:off x="5105160" y="1449000"/>
                  <a:ext cx="13104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07" name="CustomShape 110">
                  <a:extLst>
                    <a:ext uri="{FF2B5EF4-FFF2-40B4-BE49-F238E27FC236}">
                      <a16:creationId xmlns:a16="http://schemas.microsoft.com/office/drawing/2014/main" id="{ADB339BF-5D4C-6661-1020-EFBBD55A58F0}"/>
                    </a:ext>
                  </a:extLst>
                </p:cNvPr>
                <p:cNvSpPr/>
                <p:nvPr/>
              </p:nvSpPr>
              <p:spPr>
                <a:xfrm>
                  <a:off x="5236560" y="1403280"/>
                  <a:ext cx="9756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08" name="CustomShape 111">
                  <a:extLst>
                    <a:ext uri="{FF2B5EF4-FFF2-40B4-BE49-F238E27FC236}">
                      <a16:creationId xmlns:a16="http://schemas.microsoft.com/office/drawing/2014/main" id="{B592F0D7-002F-BBA4-33E9-6C34B5EEF5B0}"/>
                    </a:ext>
                  </a:extLst>
                </p:cNvPr>
                <p:cNvSpPr/>
                <p:nvPr/>
              </p:nvSpPr>
              <p:spPr>
                <a:xfrm>
                  <a:off x="5591520" y="1405800"/>
                  <a:ext cx="9756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09" name="CustomShape 112">
                  <a:extLst>
                    <a:ext uri="{FF2B5EF4-FFF2-40B4-BE49-F238E27FC236}">
                      <a16:creationId xmlns:a16="http://schemas.microsoft.com/office/drawing/2014/main" id="{FA02BE91-1BB5-EEBA-A2CF-7D89F8BE3006}"/>
                    </a:ext>
                  </a:extLst>
                </p:cNvPr>
                <p:cNvSpPr/>
                <p:nvPr/>
              </p:nvSpPr>
              <p:spPr>
                <a:xfrm>
                  <a:off x="5354280" y="1440360"/>
                  <a:ext cx="218520" cy="10368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10" name="CustomShape 113">
                  <a:extLst>
                    <a:ext uri="{FF2B5EF4-FFF2-40B4-BE49-F238E27FC236}">
                      <a16:creationId xmlns:a16="http://schemas.microsoft.com/office/drawing/2014/main" id="{6FD45838-6D2F-213F-F414-83A92914C4C2}"/>
                    </a:ext>
                  </a:extLst>
                </p:cNvPr>
                <p:cNvSpPr/>
                <p:nvPr/>
              </p:nvSpPr>
              <p:spPr>
                <a:xfrm rot="11504400">
                  <a:off x="5541840" y="1442520"/>
                  <a:ext cx="210600" cy="69480"/>
                </a:xfrm>
                <a:prstGeom prst="blockArc">
                  <a:avLst>
                    <a:gd name="adj1" fmla="val 13486908"/>
                    <a:gd name="adj2" fmla="val 21329199"/>
                    <a:gd name="adj3" fmla="val 1687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11" name="Group 114">
                  <a:extLst>
                    <a:ext uri="{FF2B5EF4-FFF2-40B4-BE49-F238E27FC236}">
                      <a16:creationId xmlns:a16="http://schemas.microsoft.com/office/drawing/2014/main" id="{07846F9F-5739-D289-43A8-C929192F6417}"/>
                    </a:ext>
                  </a:extLst>
                </p:cNvPr>
                <p:cNvGrpSpPr/>
                <p:nvPr/>
              </p:nvGrpSpPr>
              <p:grpSpPr>
                <a:xfrm>
                  <a:off x="5492880" y="1431720"/>
                  <a:ext cx="262800" cy="110160"/>
                  <a:chOff x="5492880" y="1431720"/>
                  <a:chExt cx="262800" cy="110160"/>
                </a:xfrm>
              </p:grpSpPr>
              <p:sp>
                <p:nvSpPr>
                  <p:cNvPr id="232" name="CustomShape 115">
                    <a:extLst>
                      <a:ext uri="{FF2B5EF4-FFF2-40B4-BE49-F238E27FC236}">
                        <a16:creationId xmlns:a16="http://schemas.microsoft.com/office/drawing/2014/main" id="{CA0493BB-4AE5-AB76-70EB-A8909A4A4308}"/>
                      </a:ext>
                    </a:extLst>
                  </p:cNvPr>
                  <p:cNvSpPr/>
                  <p:nvPr/>
                </p:nvSpPr>
                <p:spPr>
                  <a:xfrm rot="11145600">
                    <a:off x="5563440" y="1438560"/>
                    <a:ext cx="141840" cy="72720"/>
                  </a:xfrm>
                  <a:prstGeom prst="blockArc">
                    <a:avLst>
                      <a:gd name="adj1" fmla="val 13486908"/>
                      <a:gd name="adj2" fmla="val 20348502"/>
                      <a:gd name="adj3" fmla="val 23411"/>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33" name="CustomShape 116">
                    <a:extLst>
                      <a:ext uri="{FF2B5EF4-FFF2-40B4-BE49-F238E27FC236}">
                        <a16:creationId xmlns:a16="http://schemas.microsoft.com/office/drawing/2014/main" id="{6FA08196-02B6-56D3-DFE8-2682487E1D6C}"/>
                      </a:ext>
                    </a:extLst>
                  </p:cNvPr>
                  <p:cNvSpPr/>
                  <p:nvPr/>
                </p:nvSpPr>
                <p:spPr>
                  <a:xfrm rot="21281400">
                    <a:off x="5493600" y="1499040"/>
                    <a:ext cx="260280" cy="30600"/>
                  </a:xfrm>
                  <a:prstGeom prst="roundRect">
                    <a:avLst>
                      <a:gd name="adj" fmla="val 1666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34" name="CustomShape 117">
                    <a:extLst>
                      <a:ext uri="{FF2B5EF4-FFF2-40B4-BE49-F238E27FC236}">
                        <a16:creationId xmlns:a16="http://schemas.microsoft.com/office/drawing/2014/main" id="{F4982BC0-123A-03AE-1A8C-7993A0DB615B}"/>
                      </a:ext>
                    </a:extLst>
                  </p:cNvPr>
                  <p:cNvSpPr/>
                  <p:nvPr/>
                </p:nvSpPr>
                <p:spPr>
                  <a:xfrm rot="21281400" flipH="1">
                    <a:off x="5558040" y="1487160"/>
                    <a:ext cx="32040" cy="29160"/>
                  </a:xfrm>
                  <a:prstGeom prst="rect">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35" name="CustomShape 118">
                    <a:extLst>
                      <a:ext uri="{FF2B5EF4-FFF2-40B4-BE49-F238E27FC236}">
                        <a16:creationId xmlns:a16="http://schemas.microsoft.com/office/drawing/2014/main" id="{BA0B43A8-3CD9-0B10-B2DF-6C737ECB0BA6}"/>
                      </a:ext>
                    </a:extLst>
                  </p:cNvPr>
                  <p:cNvSpPr/>
                  <p:nvPr/>
                </p:nvSpPr>
                <p:spPr>
                  <a:xfrm>
                    <a:off x="5711400" y="1470600"/>
                    <a:ext cx="44280" cy="4248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12" name="CustomShape 119">
                  <a:extLst>
                    <a:ext uri="{FF2B5EF4-FFF2-40B4-BE49-F238E27FC236}">
                      <a16:creationId xmlns:a16="http://schemas.microsoft.com/office/drawing/2014/main" id="{15AF1779-74F0-899F-4587-9B1AB55D9BD3}"/>
                    </a:ext>
                  </a:extLst>
                </p:cNvPr>
                <p:cNvSpPr/>
                <p:nvPr/>
              </p:nvSpPr>
              <p:spPr>
                <a:xfrm rot="2565600">
                  <a:off x="5586480" y="1402560"/>
                  <a:ext cx="35640" cy="7092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13" name="CustomShape 120">
                  <a:extLst>
                    <a:ext uri="{FF2B5EF4-FFF2-40B4-BE49-F238E27FC236}">
                      <a16:creationId xmlns:a16="http://schemas.microsoft.com/office/drawing/2014/main" id="{7BBEFEEF-0594-311D-3C72-1E6C64736173}"/>
                    </a:ext>
                  </a:extLst>
                </p:cNvPr>
                <p:cNvSpPr/>
                <p:nvPr/>
              </p:nvSpPr>
              <p:spPr>
                <a:xfrm rot="16200000">
                  <a:off x="5447520" y="1513800"/>
                  <a:ext cx="28800" cy="128520"/>
                </a:xfrm>
                <a:prstGeom prst="moon">
                  <a:avLst>
                    <a:gd name="adj" fmla="val 4696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14" name="CustomShape 121">
                  <a:extLst>
                    <a:ext uri="{FF2B5EF4-FFF2-40B4-BE49-F238E27FC236}">
                      <a16:creationId xmlns:a16="http://schemas.microsoft.com/office/drawing/2014/main" id="{D570F429-642C-B678-4909-7CDAFF7EE4CD}"/>
                    </a:ext>
                  </a:extLst>
                </p:cNvPr>
                <p:cNvSpPr/>
                <p:nvPr/>
              </p:nvSpPr>
              <p:spPr>
                <a:xfrm rot="16200000">
                  <a:off x="5444280" y="1467720"/>
                  <a:ext cx="33840" cy="19440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15" name="Group 122">
                  <a:extLst>
                    <a:ext uri="{FF2B5EF4-FFF2-40B4-BE49-F238E27FC236}">
                      <a16:creationId xmlns:a16="http://schemas.microsoft.com/office/drawing/2014/main" id="{7E090E2B-368A-52B4-61E5-29CCC0378FD3}"/>
                    </a:ext>
                  </a:extLst>
                </p:cNvPr>
                <p:cNvGrpSpPr/>
                <p:nvPr/>
              </p:nvGrpSpPr>
              <p:grpSpPr>
                <a:xfrm>
                  <a:off x="5301720" y="1540440"/>
                  <a:ext cx="90720" cy="144720"/>
                  <a:chOff x="5301720" y="1540440"/>
                  <a:chExt cx="90720" cy="144720"/>
                </a:xfrm>
              </p:grpSpPr>
              <p:sp>
                <p:nvSpPr>
                  <p:cNvPr id="228" name="CustomShape 123">
                    <a:extLst>
                      <a:ext uri="{FF2B5EF4-FFF2-40B4-BE49-F238E27FC236}">
                        <a16:creationId xmlns:a16="http://schemas.microsoft.com/office/drawing/2014/main" id="{5EC3EAB4-64A5-0A8A-CC7F-622CB04B9F35}"/>
                      </a:ext>
                    </a:extLst>
                  </p:cNvPr>
                  <p:cNvSpPr/>
                  <p:nvPr/>
                </p:nvSpPr>
                <p:spPr>
                  <a:xfrm rot="1850400">
                    <a:off x="5334120" y="1550880"/>
                    <a:ext cx="25560" cy="13428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29" name="CustomShape 124">
                    <a:extLst>
                      <a:ext uri="{FF2B5EF4-FFF2-40B4-BE49-F238E27FC236}">
                        <a16:creationId xmlns:a16="http://schemas.microsoft.com/office/drawing/2014/main" id="{F420BE98-3FD1-3D27-ED58-8FAA6282B892}"/>
                      </a:ext>
                    </a:extLst>
                  </p:cNvPr>
                  <p:cNvSpPr/>
                  <p:nvPr/>
                </p:nvSpPr>
                <p:spPr>
                  <a:xfrm rot="1166400">
                    <a:off x="5327640" y="1537920"/>
                    <a:ext cx="10800" cy="14328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30" name="CustomShape 125">
                    <a:extLst>
                      <a:ext uri="{FF2B5EF4-FFF2-40B4-BE49-F238E27FC236}">
                        <a16:creationId xmlns:a16="http://schemas.microsoft.com/office/drawing/2014/main" id="{792FE615-F854-B758-A8C1-1BD041A5DD06}"/>
                      </a:ext>
                    </a:extLst>
                  </p:cNvPr>
                  <p:cNvSpPr/>
                  <p:nvPr/>
                </p:nvSpPr>
                <p:spPr>
                  <a:xfrm rot="12778800">
                    <a:off x="5340240" y="1552320"/>
                    <a:ext cx="35640" cy="70920"/>
                  </a:xfrm>
                  <a:prstGeom prst="triangle">
                    <a:avLst>
                      <a:gd name="adj" fmla="val 63354"/>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31" name="CustomShape 126">
                    <a:extLst>
                      <a:ext uri="{FF2B5EF4-FFF2-40B4-BE49-F238E27FC236}">
                        <a16:creationId xmlns:a16="http://schemas.microsoft.com/office/drawing/2014/main" id="{6F071FDD-6EE2-D2A2-F66F-FF3DED01C749}"/>
                      </a:ext>
                    </a:extLst>
                  </p:cNvPr>
                  <p:cNvSpPr/>
                  <p:nvPr/>
                </p:nvSpPr>
                <p:spPr>
                  <a:xfrm rot="6131400" flipV="1">
                    <a:off x="5298120" y="1649520"/>
                    <a:ext cx="52200" cy="1620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grpSp>
              <p:nvGrpSpPr>
                <p:cNvPr id="216" name="Group 127">
                  <a:extLst>
                    <a:ext uri="{FF2B5EF4-FFF2-40B4-BE49-F238E27FC236}">
                      <a16:creationId xmlns:a16="http://schemas.microsoft.com/office/drawing/2014/main" id="{E55AAAC7-8A9E-268A-C579-847ABB117BB1}"/>
                    </a:ext>
                  </a:extLst>
                </p:cNvPr>
                <p:cNvGrpSpPr/>
                <p:nvPr/>
              </p:nvGrpSpPr>
              <p:grpSpPr>
                <a:xfrm>
                  <a:off x="5526720" y="1541520"/>
                  <a:ext cx="90720" cy="144360"/>
                  <a:chOff x="5526720" y="1541520"/>
                  <a:chExt cx="90720" cy="144360"/>
                </a:xfrm>
              </p:grpSpPr>
              <p:sp>
                <p:nvSpPr>
                  <p:cNvPr id="224" name="CustomShape 128">
                    <a:extLst>
                      <a:ext uri="{FF2B5EF4-FFF2-40B4-BE49-F238E27FC236}">
                        <a16:creationId xmlns:a16="http://schemas.microsoft.com/office/drawing/2014/main" id="{F38E8F51-6C00-45F5-1D1C-9C8A8AAC9720}"/>
                      </a:ext>
                    </a:extLst>
                  </p:cNvPr>
                  <p:cNvSpPr/>
                  <p:nvPr/>
                </p:nvSpPr>
                <p:spPr>
                  <a:xfrm rot="19749600" flipH="1">
                    <a:off x="5559120" y="1553040"/>
                    <a:ext cx="25200" cy="13464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25" name="CustomShape 129">
                    <a:extLst>
                      <a:ext uri="{FF2B5EF4-FFF2-40B4-BE49-F238E27FC236}">
                        <a16:creationId xmlns:a16="http://schemas.microsoft.com/office/drawing/2014/main" id="{C91225B2-33DF-EF2B-2B58-7DCBDA0065F1}"/>
                      </a:ext>
                    </a:extLst>
                  </p:cNvPr>
                  <p:cNvSpPr/>
                  <p:nvPr/>
                </p:nvSpPr>
                <p:spPr>
                  <a:xfrm rot="20433600" flipH="1">
                    <a:off x="5580360" y="1539000"/>
                    <a:ext cx="10800" cy="14364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26" name="CustomShape 130">
                    <a:extLst>
                      <a:ext uri="{FF2B5EF4-FFF2-40B4-BE49-F238E27FC236}">
                        <a16:creationId xmlns:a16="http://schemas.microsoft.com/office/drawing/2014/main" id="{E9C71E09-818F-54CF-8926-EE83838794B0}"/>
                      </a:ext>
                    </a:extLst>
                  </p:cNvPr>
                  <p:cNvSpPr/>
                  <p:nvPr/>
                </p:nvSpPr>
                <p:spPr>
                  <a:xfrm rot="8821200" flipH="1">
                    <a:off x="5542560" y="1554120"/>
                    <a:ext cx="37080" cy="70200"/>
                  </a:xfrm>
                  <a:prstGeom prst="triangle">
                    <a:avLst>
                      <a:gd name="adj" fmla="val 63354"/>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27" name="CustomShape 131">
                    <a:extLst>
                      <a:ext uri="{FF2B5EF4-FFF2-40B4-BE49-F238E27FC236}">
                        <a16:creationId xmlns:a16="http://schemas.microsoft.com/office/drawing/2014/main" id="{7E66449E-389A-0559-599E-BDFB0AE866A2}"/>
                      </a:ext>
                    </a:extLst>
                  </p:cNvPr>
                  <p:cNvSpPr/>
                  <p:nvPr/>
                </p:nvSpPr>
                <p:spPr>
                  <a:xfrm rot="15468600" flipH="1" flipV="1">
                    <a:off x="5567040" y="1649880"/>
                    <a:ext cx="52200" cy="1620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17" name="CustomShape 132">
                  <a:extLst>
                    <a:ext uri="{FF2B5EF4-FFF2-40B4-BE49-F238E27FC236}">
                      <a16:creationId xmlns:a16="http://schemas.microsoft.com/office/drawing/2014/main" id="{BB2F7A11-CB1D-4D0C-F06D-36A49994A061}"/>
                    </a:ext>
                  </a:extLst>
                </p:cNvPr>
                <p:cNvSpPr/>
                <p:nvPr/>
              </p:nvSpPr>
              <p:spPr>
                <a:xfrm rot="19034400" flipH="1">
                  <a:off x="5298840" y="1400760"/>
                  <a:ext cx="35640" cy="7164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218" name="Group 133">
                  <a:extLst>
                    <a:ext uri="{FF2B5EF4-FFF2-40B4-BE49-F238E27FC236}">
                      <a16:creationId xmlns:a16="http://schemas.microsoft.com/office/drawing/2014/main" id="{86CBA9C3-73DE-1069-4D5E-76B9519DFCDD}"/>
                    </a:ext>
                  </a:extLst>
                </p:cNvPr>
                <p:cNvGrpSpPr/>
                <p:nvPr/>
              </p:nvGrpSpPr>
              <p:grpSpPr>
                <a:xfrm>
                  <a:off x="5162760" y="1432440"/>
                  <a:ext cx="262080" cy="108360"/>
                  <a:chOff x="5162760" y="1432440"/>
                  <a:chExt cx="262080" cy="108360"/>
                </a:xfrm>
              </p:grpSpPr>
              <p:sp>
                <p:nvSpPr>
                  <p:cNvPr id="220" name="CustomShape 134">
                    <a:extLst>
                      <a:ext uri="{FF2B5EF4-FFF2-40B4-BE49-F238E27FC236}">
                        <a16:creationId xmlns:a16="http://schemas.microsoft.com/office/drawing/2014/main" id="{A4D6EFC8-1325-9F76-1AF0-D891DFD2F7FF}"/>
                      </a:ext>
                    </a:extLst>
                  </p:cNvPr>
                  <p:cNvSpPr/>
                  <p:nvPr/>
                </p:nvSpPr>
                <p:spPr>
                  <a:xfrm rot="10454400" flipH="1">
                    <a:off x="5219280" y="1439280"/>
                    <a:ext cx="141840" cy="72720"/>
                  </a:xfrm>
                  <a:prstGeom prst="blockArc">
                    <a:avLst>
                      <a:gd name="adj1" fmla="val 13486908"/>
                      <a:gd name="adj2" fmla="val 20348502"/>
                      <a:gd name="adj3" fmla="val 23411"/>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21" name="CustomShape 135">
                    <a:extLst>
                      <a:ext uri="{FF2B5EF4-FFF2-40B4-BE49-F238E27FC236}">
                        <a16:creationId xmlns:a16="http://schemas.microsoft.com/office/drawing/2014/main" id="{952ECCB5-8C1A-99E8-6847-61801113AE81}"/>
                      </a:ext>
                    </a:extLst>
                  </p:cNvPr>
                  <p:cNvSpPr/>
                  <p:nvPr/>
                </p:nvSpPr>
                <p:spPr>
                  <a:xfrm rot="318600" flipH="1">
                    <a:off x="5163480" y="1499400"/>
                    <a:ext cx="260280" cy="29160"/>
                  </a:xfrm>
                  <a:prstGeom prst="roundRect">
                    <a:avLst>
                      <a:gd name="adj" fmla="val 1666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22" name="CustomShape 136">
                    <a:extLst>
                      <a:ext uri="{FF2B5EF4-FFF2-40B4-BE49-F238E27FC236}">
                        <a16:creationId xmlns:a16="http://schemas.microsoft.com/office/drawing/2014/main" id="{2A912128-42E4-0121-D8F0-F2D2B4EB181D}"/>
                      </a:ext>
                    </a:extLst>
                  </p:cNvPr>
                  <p:cNvSpPr/>
                  <p:nvPr/>
                </p:nvSpPr>
                <p:spPr>
                  <a:xfrm rot="318600">
                    <a:off x="5326200" y="1488240"/>
                    <a:ext cx="32040" cy="30600"/>
                  </a:xfrm>
                  <a:prstGeom prst="rect">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23" name="CustomShape 137">
                    <a:extLst>
                      <a:ext uri="{FF2B5EF4-FFF2-40B4-BE49-F238E27FC236}">
                        <a16:creationId xmlns:a16="http://schemas.microsoft.com/office/drawing/2014/main" id="{E2E74213-916B-B1D4-8578-D99A8AA6017B}"/>
                      </a:ext>
                    </a:extLst>
                  </p:cNvPr>
                  <p:cNvSpPr/>
                  <p:nvPr/>
                </p:nvSpPr>
                <p:spPr>
                  <a:xfrm flipH="1">
                    <a:off x="5164200" y="1471320"/>
                    <a:ext cx="44280" cy="4248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19" name="CustomShape 138">
                  <a:extLst>
                    <a:ext uri="{FF2B5EF4-FFF2-40B4-BE49-F238E27FC236}">
                      <a16:creationId xmlns:a16="http://schemas.microsoft.com/office/drawing/2014/main" id="{F24E39F1-4C5A-BBD7-46B8-2493F6EEC621}"/>
                    </a:ext>
                  </a:extLst>
                </p:cNvPr>
                <p:cNvSpPr/>
                <p:nvPr/>
              </p:nvSpPr>
              <p:spPr>
                <a:xfrm rot="10095600" flipH="1">
                  <a:off x="5189040" y="1436760"/>
                  <a:ext cx="210600" cy="69480"/>
                </a:xfrm>
                <a:prstGeom prst="blockArc">
                  <a:avLst>
                    <a:gd name="adj1" fmla="val 13486908"/>
                    <a:gd name="adj2" fmla="val 21329199"/>
                    <a:gd name="adj3" fmla="val 1687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204" name="CustomShape 139">
                <a:extLst>
                  <a:ext uri="{FF2B5EF4-FFF2-40B4-BE49-F238E27FC236}">
                    <a16:creationId xmlns:a16="http://schemas.microsoft.com/office/drawing/2014/main" id="{DF7D4C2C-C72F-4FA7-FF6A-1439FEC05618}"/>
                  </a:ext>
                </a:extLst>
              </p:cNvPr>
              <p:cNvSpPr/>
              <p:nvPr/>
            </p:nvSpPr>
            <p:spPr>
              <a:xfrm>
                <a:off x="5248440" y="1618200"/>
                <a:ext cx="431280" cy="147960"/>
              </a:xfrm>
              <a:prstGeom prst="roundRect">
                <a:avLst>
                  <a:gd name="adj" fmla="val 4094"/>
                </a:avLst>
              </a:prstGeom>
              <a:solidFill>
                <a:srgbClr val="CDB898"/>
              </a:solidFill>
              <a:ln w="12700">
                <a:solidFill>
                  <a:srgbClr val="A19179"/>
                </a:solidFill>
                <a:round/>
              </a:ln>
            </p:spPr>
            <p:style>
              <a:lnRef idx="2">
                <a:schemeClr val="accent1">
                  <a:shade val="50000"/>
                </a:schemeClr>
              </a:lnRef>
              <a:fillRef idx="1">
                <a:schemeClr val="accent1"/>
              </a:fillRef>
              <a:effectRef idx="0">
                <a:schemeClr val="accent1"/>
              </a:effectRef>
              <a:fontRef idx="minor"/>
            </p:style>
            <p:txBody>
              <a:bodyPr wrap="none" lIns="120000" tIns="60000" rIns="120000" bIns="60000" anchor="ctr">
                <a:noAutofit/>
              </a:bodyPr>
              <a:lstStyle/>
              <a:p>
                <a:pPr algn="ctr">
                  <a:lnSpc>
                    <a:spcPct val="100000"/>
                  </a:lnSpc>
                </a:pPr>
                <a:r>
                  <a:rPr lang="x-none" sz="933" b="1" spc="-1">
                    <a:solidFill>
                      <a:srgbClr val="6A6051"/>
                    </a:solidFill>
                    <a:latin typeface="Avenir Next Condensed"/>
                    <a:ea typeface="Arial"/>
                  </a:rPr>
                  <a:t>Delivery</a:t>
                </a:r>
                <a:endParaRPr lang="pt-BR" sz="933" spc="-1">
                  <a:latin typeface="Arial"/>
                </a:endParaRPr>
              </a:p>
            </p:txBody>
          </p:sp>
        </p:grpSp>
        <p:grpSp>
          <p:nvGrpSpPr>
            <p:cNvPr id="128" name="Group 140">
              <a:extLst>
                <a:ext uri="{FF2B5EF4-FFF2-40B4-BE49-F238E27FC236}">
                  <a16:creationId xmlns:a16="http://schemas.microsoft.com/office/drawing/2014/main" id="{1188B0E2-569C-7564-C5D4-B5807CF2719F}"/>
                </a:ext>
              </a:extLst>
            </p:cNvPr>
            <p:cNvGrpSpPr/>
            <p:nvPr/>
          </p:nvGrpSpPr>
          <p:grpSpPr>
            <a:xfrm>
              <a:off x="6125930" y="3989069"/>
              <a:ext cx="717480" cy="367920"/>
              <a:chOff x="6646320" y="4034160"/>
              <a:chExt cx="717480" cy="367920"/>
            </a:xfrm>
          </p:grpSpPr>
          <p:grpSp>
            <p:nvGrpSpPr>
              <p:cNvPr id="170" name="Group 141">
                <a:extLst>
                  <a:ext uri="{FF2B5EF4-FFF2-40B4-BE49-F238E27FC236}">
                    <a16:creationId xmlns:a16="http://schemas.microsoft.com/office/drawing/2014/main" id="{DA28F54A-1E96-0FA5-F556-8FF585E92F0C}"/>
                  </a:ext>
                </a:extLst>
              </p:cNvPr>
              <p:cNvGrpSpPr/>
              <p:nvPr/>
            </p:nvGrpSpPr>
            <p:grpSpPr>
              <a:xfrm>
                <a:off x="6646320" y="4034160"/>
                <a:ext cx="717480" cy="287640"/>
                <a:chOff x="6646320" y="4034160"/>
                <a:chExt cx="717480" cy="287640"/>
              </a:xfrm>
            </p:grpSpPr>
            <p:sp>
              <p:nvSpPr>
                <p:cNvPr id="172" name="CustomShape 142">
                  <a:extLst>
                    <a:ext uri="{FF2B5EF4-FFF2-40B4-BE49-F238E27FC236}">
                      <a16:creationId xmlns:a16="http://schemas.microsoft.com/office/drawing/2014/main" id="{34ABBAC3-94FB-3D6E-2A30-3F38A419EE8B}"/>
                    </a:ext>
                  </a:extLst>
                </p:cNvPr>
                <p:cNvSpPr/>
                <p:nvPr/>
              </p:nvSpPr>
              <p:spPr>
                <a:xfrm>
                  <a:off x="7232760" y="4084920"/>
                  <a:ext cx="13104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73" name="CustomShape 143">
                  <a:extLst>
                    <a:ext uri="{FF2B5EF4-FFF2-40B4-BE49-F238E27FC236}">
                      <a16:creationId xmlns:a16="http://schemas.microsoft.com/office/drawing/2014/main" id="{FCC6F239-C81B-A655-29B6-8FD0A54E4399}"/>
                    </a:ext>
                  </a:extLst>
                </p:cNvPr>
                <p:cNvSpPr/>
                <p:nvPr/>
              </p:nvSpPr>
              <p:spPr>
                <a:xfrm>
                  <a:off x="6646320" y="4084920"/>
                  <a:ext cx="13104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74" name="CustomShape 144">
                  <a:extLst>
                    <a:ext uri="{FF2B5EF4-FFF2-40B4-BE49-F238E27FC236}">
                      <a16:creationId xmlns:a16="http://schemas.microsoft.com/office/drawing/2014/main" id="{D5336D8E-1FCB-1B32-3D7F-A906C14DA3D8}"/>
                    </a:ext>
                  </a:extLst>
                </p:cNvPr>
                <p:cNvSpPr/>
                <p:nvPr/>
              </p:nvSpPr>
              <p:spPr>
                <a:xfrm>
                  <a:off x="6777360" y="4039200"/>
                  <a:ext cx="9756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75" name="CustomShape 145">
                  <a:extLst>
                    <a:ext uri="{FF2B5EF4-FFF2-40B4-BE49-F238E27FC236}">
                      <a16:creationId xmlns:a16="http://schemas.microsoft.com/office/drawing/2014/main" id="{6752E9B9-8050-BC4C-856B-9F4E49333847}"/>
                    </a:ext>
                  </a:extLst>
                </p:cNvPr>
                <p:cNvSpPr/>
                <p:nvPr/>
              </p:nvSpPr>
              <p:spPr>
                <a:xfrm>
                  <a:off x="7132320" y="4041720"/>
                  <a:ext cx="97560" cy="1296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76" name="CustomShape 146">
                  <a:extLst>
                    <a:ext uri="{FF2B5EF4-FFF2-40B4-BE49-F238E27FC236}">
                      <a16:creationId xmlns:a16="http://schemas.microsoft.com/office/drawing/2014/main" id="{6F1D6CF2-B6E6-FC12-AC49-CE9551E97943}"/>
                    </a:ext>
                  </a:extLst>
                </p:cNvPr>
                <p:cNvSpPr/>
                <p:nvPr/>
              </p:nvSpPr>
              <p:spPr>
                <a:xfrm>
                  <a:off x="6895440" y="4076280"/>
                  <a:ext cx="218520" cy="10368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77" name="CustomShape 147">
                  <a:extLst>
                    <a:ext uri="{FF2B5EF4-FFF2-40B4-BE49-F238E27FC236}">
                      <a16:creationId xmlns:a16="http://schemas.microsoft.com/office/drawing/2014/main" id="{7780A338-4E45-A166-9638-A352E4C41F56}"/>
                    </a:ext>
                  </a:extLst>
                </p:cNvPr>
                <p:cNvSpPr/>
                <p:nvPr/>
              </p:nvSpPr>
              <p:spPr>
                <a:xfrm rot="11504400">
                  <a:off x="7083000" y="4078440"/>
                  <a:ext cx="210600" cy="69480"/>
                </a:xfrm>
                <a:prstGeom prst="blockArc">
                  <a:avLst>
                    <a:gd name="adj1" fmla="val 13486908"/>
                    <a:gd name="adj2" fmla="val 21329199"/>
                    <a:gd name="adj3" fmla="val 1687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178" name="Group 148">
                  <a:extLst>
                    <a:ext uri="{FF2B5EF4-FFF2-40B4-BE49-F238E27FC236}">
                      <a16:creationId xmlns:a16="http://schemas.microsoft.com/office/drawing/2014/main" id="{58D76C56-B7C1-A872-BF44-DF4188E8AAD4}"/>
                    </a:ext>
                  </a:extLst>
                </p:cNvPr>
                <p:cNvGrpSpPr/>
                <p:nvPr/>
              </p:nvGrpSpPr>
              <p:grpSpPr>
                <a:xfrm>
                  <a:off x="7034040" y="4067640"/>
                  <a:ext cx="262800" cy="110160"/>
                  <a:chOff x="7034040" y="4067640"/>
                  <a:chExt cx="262800" cy="110160"/>
                </a:xfrm>
              </p:grpSpPr>
              <p:sp>
                <p:nvSpPr>
                  <p:cNvPr id="199" name="CustomShape 149">
                    <a:extLst>
                      <a:ext uri="{FF2B5EF4-FFF2-40B4-BE49-F238E27FC236}">
                        <a16:creationId xmlns:a16="http://schemas.microsoft.com/office/drawing/2014/main" id="{1B1BDB5D-D982-AEC1-4D88-95F1E4B50FB2}"/>
                      </a:ext>
                    </a:extLst>
                  </p:cNvPr>
                  <p:cNvSpPr/>
                  <p:nvPr/>
                </p:nvSpPr>
                <p:spPr>
                  <a:xfrm rot="11145600">
                    <a:off x="7104600" y="4074480"/>
                    <a:ext cx="141840" cy="72720"/>
                  </a:xfrm>
                  <a:prstGeom prst="blockArc">
                    <a:avLst>
                      <a:gd name="adj1" fmla="val 13486908"/>
                      <a:gd name="adj2" fmla="val 20348502"/>
                      <a:gd name="adj3" fmla="val 23411"/>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00" name="CustomShape 150">
                    <a:extLst>
                      <a:ext uri="{FF2B5EF4-FFF2-40B4-BE49-F238E27FC236}">
                        <a16:creationId xmlns:a16="http://schemas.microsoft.com/office/drawing/2014/main" id="{C0481D36-4F27-5081-89A0-A65ED7538CFF}"/>
                      </a:ext>
                    </a:extLst>
                  </p:cNvPr>
                  <p:cNvSpPr/>
                  <p:nvPr/>
                </p:nvSpPr>
                <p:spPr>
                  <a:xfrm rot="21281400">
                    <a:off x="7034760" y="4134960"/>
                    <a:ext cx="260280" cy="30600"/>
                  </a:xfrm>
                  <a:prstGeom prst="roundRect">
                    <a:avLst>
                      <a:gd name="adj" fmla="val 1666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01" name="CustomShape 151">
                    <a:extLst>
                      <a:ext uri="{FF2B5EF4-FFF2-40B4-BE49-F238E27FC236}">
                        <a16:creationId xmlns:a16="http://schemas.microsoft.com/office/drawing/2014/main" id="{9925E098-D45D-87B8-A256-3EE37CD5AFB5}"/>
                      </a:ext>
                    </a:extLst>
                  </p:cNvPr>
                  <p:cNvSpPr/>
                  <p:nvPr/>
                </p:nvSpPr>
                <p:spPr>
                  <a:xfrm rot="21281400" flipH="1">
                    <a:off x="7099200" y="4123080"/>
                    <a:ext cx="32040" cy="29160"/>
                  </a:xfrm>
                  <a:prstGeom prst="rect">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202" name="CustomShape 152">
                    <a:extLst>
                      <a:ext uri="{FF2B5EF4-FFF2-40B4-BE49-F238E27FC236}">
                        <a16:creationId xmlns:a16="http://schemas.microsoft.com/office/drawing/2014/main" id="{0B0344ED-EB23-406F-52A8-CED287CD8F85}"/>
                      </a:ext>
                    </a:extLst>
                  </p:cNvPr>
                  <p:cNvSpPr/>
                  <p:nvPr/>
                </p:nvSpPr>
                <p:spPr>
                  <a:xfrm>
                    <a:off x="7252560" y="4106520"/>
                    <a:ext cx="44280" cy="4248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79" name="CustomShape 153">
                  <a:extLst>
                    <a:ext uri="{FF2B5EF4-FFF2-40B4-BE49-F238E27FC236}">
                      <a16:creationId xmlns:a16="http://schemas.microsoft.com/office/drawing/2014/main" id="{3848F060-5917-2DF6-0363-15360D658529}"/>
                    </a:ext>
                  </a:extLst>
                </p:cNvPr>
                <p:cNvSpPr/>
                <p:nvPr/>
              </p:nvSpPr>
              <p:spPr>
                <a:xfrm rot="2565600">
                  <a:off x="7127640" y="4038480"/>
                  <a:ext cx="35640" cy="7092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80" name="CustomShape 154">
                  <a:extLst>
                    <a:ext uri="{FF2B5EF4-FFF2-40B4-BE49-F238E27FC236}">
                      <a16:creationId xmlns:a16="http://schemas.microsoft.com/office/drawing/2014/main" id="{A7FC08EF-5FAE-9DAD-9497-CE8663F0BEC8}"/>
                    </a:ext>
                  </a:extLst>
                </p:cNvPr>
                <p:cNvSpPr/>
                <p:nvPr/>
              </p:nvSpPr>
              <p:spPr>
                <a:xfrm rot="16200000">
                  <a:off x="6989400" y="4150080"/>
                  <a:ext cx="28800" cy="128520"/>
                </a:xfrm>
                <a:prstGeom prst="moon">
                  <a:avLst>
                    <a:gd name="adj" fmla="val 4696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81" name="CustomShape 155">
                  <a:extLst>
                    <a:ext uri="{FF2B5EF4-FFF2-40B4-BE49-F238E27FC236}">
                      <a16:creationId xmlns:a16="http://schemas.microsoft.com/office/drawing/2014/main" id="{2A0598CD-80F2-A00D-7FBF-F99F00B2B434}"/>
                    </a:ext>
                  </a:extLst>
                </p:cNvPr>
                <p:cNvSpPr/>
                <p:nvPr/>
              </p:nvSpPr>
              <p:spPr>
                <a:xfrm rot="16200000">
                  <a:off x="6985440" y="4103640"/>
                  <a:ext cx="33840" cy="19440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182" name="Group 156">
                  <a:extLst>
                    <a:ext uri="{FF2B5EF4-FFF2-40B4-BE49-F238E27FC236}">
                      <a16:creationId xmlns:a16="http://schemas.microsoft.com/office/drawing/2014/main" id="{65CE1718-D855-1D07-4291-B7B8EFA008D4}"/>
                    </a:ext>
                  </a:extLst>
                </p:cNvPr>
                <p:cNvGrpSpPr/>
                <p:nvPr/>
              </p:nvGrpSpPr>
              <p:grpSpPr>
                <a:xfrm>
                  <a:off x="6842880" y="4176360"/>
                  <a:ext cx="90720" cy="144720"/>
                  <a:chOff x="6842880" y="4176360"/>
                  <a:chExt cx="90720" cy="144720"/>
                </a:xfrm>
              </p:grpSpPr>
              <p:sp>
                <p:nvSpPr>
                  <p:cNvPr id="195" name="CustomShape 157">
                    <a:extLst>
                      <a:ext uri="{FF2B5EF4-FFF2-40B4-BE49-F238E27FC236}">
                        <a16:creationId xmlns:a16="http://schemas.microsoft.com/office/drawing/2014/main" id="{3DA6E35A-FA7C-635A-DE12-02B2A14A0399}"/>
                      </a:ext>
                    </a:extLst>
                  </p:cNvPr>
                  <p:cNvSpPr/>
                  <p:nvPr/>
                </p:nvSpPr>
                <p:spPr>
                  <a:xfrm rot="1850400">
                    <a:off x="6875280" y="4186800"/>
                    <a:ext cx="25560" cy="13428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96" name="CustomShape 158">
                    <a:extLst>
                      <a:ext uri="{FF2B5EF4-FFF2-40B4-BE49-F238E27FC236}">
                        <a16:creationId xmlns:a16="http://schemas.microsoft.com/office/drawing/2014/main" id="{015B766E-2969-C7FC-14CB-216E5270FCF2}"/>
                      </a:ext>
                    </a:extLst>
                  </p:cNvPr>
                  <p:cNvSpPr/>
                  <p:nvPr/>
                </p:nvSpPr>
                <p:spPr>
                  <a:xfrm rot="1166400">
                    <a:off x="6868800" y="4173840"/>
                    <a:ext cx="10800" cy="14328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97" name="CustomShape 159">
                    <a:extLst>
                      <a:ext uri="{FF2B5EF4-FFF2-40B4-BE49-F238E27FC236}">
                        <a16:creationId xmlns:a16="http://schemas.microsoft.com/office/drawing/2014/main" id="{BD435551-69EE-31F7-4DBC-8635E413BFE2}"/>
                      </a:ext>
                    </a:extLst>
                  </p:cNvPr>
                  <p:cNvSpPr/>
                  <p:nvPr/>
                </p:nvSpPr>
                <p:spPr>
                  <a:xfrm rot="12778800">
                    <a:off x="6881400" y="4188240"/>
                    <a:ext cx="35640" cy="70920"/>
                  </a:xfrm>
                  <a:prstGeom prst="triangle">
                    <a:avLst>
                      <a:gd name="adj" fmla="val 63354"/>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98" name="CustomShape 160">
                    <a:extLst>
                      <a:ext uri="{FF2B5EF4-FFF2-40B4-BE49-F238E27FC236}">
                        <a16:creationId xmlns:a16="http://schemas.microsoft.com/office/drawing/2014/main" id="{01C5742A-5ACF-C7FD-59C2-78B656FF59ED}"/>
                      </a:ext>
                    </a:extLst>
                  </p:cNvPr>
                  <p:cNvSpPr/>
                  <p:nvPr/>
                </p:nvSpPr>
                <p:spPr>
                  <a:xfrm rot="6131400" flipV="1">
                    <a:off x="6839280" y="4285440"/>
                    <a:ext cx="52200" cy="1620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grpSp>
              <p:nvGrpSpPr>
                <p:cNvPr id="183" name="Group 161">
                  <a:extLst>
                    <a:ext uri="{FF2B5EF4-FFF2-40B4-BE49-F238E27FC236}">
                      <a16:creationId xmlns:a16="http://schemas.microsoft.com/office/drawing/2014/main" id="{0E102385-E355-9935-2142-DA8F64CFDB00}"/>
                    </a:ext>
                  </a:extLst>
                </p:cNvPr>
                <p:cNvGrpSpPr/>
                <p:nvPr/>
              </p:nvGrpSpPr>
              <p:grpSpPr>
                <a:xfrm>
                  <a:off x="7067520" y="4177440"/>
                  <a:ext cx="90720" cy="144360"/>
                  <a:chOff x="7067520" y="4177440"/>
                  <a:chExt cx="90720" cy="144360"/>
                </a:xfrm>
              </p:grpSpPr>
              <p:sp>
                <p:nvSpPr>
                  <p:cNvPr id="191" name="CustomShape 162">
                    <a:extLst>
                      <a:ext uri="{FF2B5EF4-FFF2-40B4-BE49-F238E27FC236}">
                        <a16:creationId xmlns:a16="http://schemas.microsoft.com/office/drawing/2014/main" id="{B9DCC598-36D5-98FF-0DF1-65AEE6B3586E}"/>
                      </a:ext>
                    </a:extLst>
                  </p:cNvPr>
                  <p:cNvSpPr/>
                  <p:nvPr/>
                </p:nvSpPr>
                <p:spPr>
                  <a:xfrm rot="19749600" flipH="1">
                    <a:off x="7099920" y="4188960"/>
                    <a:ext cx="25200" cy="13464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92" name="CustomShape 163">
                    <a:extLst>
                      <a:ext uri="{FF2B5EF4-FFF2-40B4-BE49-F238E27FC236}">
                        <a16:creationId xmlns:a16="http://schemas.microsoft.com/office/drawing/2014/main" id="{18533444-3211-31D6-22A0-3AB0E9707630}"/>
                      </a:ext>
                    </a:extLst>
                  </p:cNvPr>
                  <p:cNvSpPr/>
                  <p:nvPr/>
                </p:nvSpPr>
                <p:spPr>
                  <a:xfrm rot="20433600" flipH="1">
                    <a:off x="7121520" y="4174920"/>
                    <a:ext cx="10800" cy="143640"/>
                  </a:xfrm>
                  <a:prstGeom prst="moon">
                    <a:avLst>
                      <a:gd name="adj" fmla="val 6303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93" name="CustomShape 164">
                    <a:extLst>
                      <a:ext uri="{FF2B5EF4-FFF2-40B4-BE49-F238E27FC236}">
                        <a16:creationId xmlns:a16="http://schemas.microsoft.com/office/drawing/2014/main" id="{78FE7012-095B-BD84-4A19-7A12D7A91FB7}"/>
                      </a:ext>
                    </a:extLst>
                  </p:cNvPr>
                  <p:cNvSpPr/>
                  <p:nvPr/>
                </p:nvSpPr>
                <p:spPr>
                  <a:xfrm rot="8821200" flipH="1">
                    <a:off x="7083720" y="4190040"/>
                    <a:ext cx="37080" cy="70200"/>
                  </a:xfrm>
                  <a:prstGeom prst="triangle">
                    <a:avLst>
                      <a:gd name="adj" fmla="val 63354"/>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94" name="CustomShape 165">
                    <a:extLst>
                      <a:ext uri="{FF2B5EF4-FFF2-40B4-BE49-F238E27FC236}">
                        <a16:creationId xmlns:a16="http://schemas.microsoft.com/office/drawing/2014/main" id="{721E26E8-02F6-11A4-88B3-24E2DBE9848E}"/>
                      </a:ext>
                    </a:extLst>
                  </p:cNvPr>
                  <p:cNvSpPr/>
                  <p:nvPr/>
                </p:nvSpPr>
                <p:spPr>
                  <a:xfrm rot="15468600" flipH="1" flipV="1">
                    <a:off x="7108200" y="4285800"/>
                    <a:ext cx="52200" cy="16200"/>
                  </a:xfrm>
                  <a:prstGeom prst="ellipse">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84" name="CustomShape 166">
                  <a:extLst>
                    <a:ext uri="{FF2B5EF4-FFF2-40B4-BE49-F238E27FC236}">
                      <a16:creationId xmlns:a16="http://schemas.microsoft.com/office/drawing/2014/main" id="{5C6CC0D2-5E7D-7DB7-542D-2E7479D51029}"/>
                    </a:ext>
                  </a:extLst>
                </p:cNvPr>
                <p:cNvSpPr/>
                <p:nvPr/>
              </p:nvSpPr>
              <p:spPr>
                <a:xfrm rot="19034400" flipH="1">
                  <a:off x="6840000" y="4036680"/>
                  <a:ext cx="35640" cy="7164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185" name="Group 167">
                  <a:extLst>
                    <a:ext uri="{FF2B5EF4-FFF2-40B4-BE49-F238E27FC236}">
                      <a16:creationId xmlns:a16="http://schemas.microsoft.com/office/drawing/2014/main" id="{B6FE5636-4372-1EBC-A450-F7225FBD0F60}"/>
                    </a:ext>
                  </a:extLst>
                </p:cNvPr>
                <p:cNvGrpSpPr/>
                <p:nvPr/>
              </p:nvGrpSpPr>
              <p:grpSpPr>
                <a:xfrm>
                  <a:off x="6703920" y="4068360"/>
                  <a:ext cx="262080" cy="108720"/>
                  <a:chOff x="6703920" y="4068360"/>
                  <a:chExt cx="262080" cy="108720"/>
                </a:xfrm>
              </p:grpSpPr>
              <p:sp>
                <p:nvSpPr>
                  <p:cNvPr id="187" name="CustomShape 168">
                    <a:extLst>
                      <a:ext uri="{FF2B5EF4-FFF2-40B4-BE49-F238E27FC236}">
                        <a16:creationId xmlns:a16="http://schemas.microsoft.com/office/drawing/2014/main" id="{AC4CD8A2-05CD-1A7A-29FA-A7E64BD31557}"/>
                      </a:ext>
                    </a:extLst>
                  </p:cNvPr>
                  <p:cNvSpPr/>
                  <p:nvPr/>
                </p:nvSpPr>
                <p:spPr>
                  <a:xfrm rot="10454400" flipH="1">
                    <a:off x="6760080" y="4075200"/>
                    <a:ext cx="141840" cy="72720"/>
                  </a:xfrm>
                  <a:prstGeom prst="blockArc">
                    <a:avLst>
                      <a:gd name="adj1" fmla="val 13486908"/>
                      <a:gd name="adj2" fmla="val 20348502"/>
                      <a:gd name="adj3" fmla="val 23411"/>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88" name="CustomShape 169">
                    <a:extLst>
                      <a:ext uri="{FF2B5EF4-FFF2-40B4-BE49-F238E27FC236}">
                        <a16:creationId xmlns:a16="http://schemas.microsoft.com/office/drawing/2014/main" id="{58156E47-0863-2DCA-F55D-CFEE8A4A911F}"/>
                      </a:ext>
                    </a:extLst>
                  </p:cNvPr>
                  <p:cNvSpPr/>
                  <p:nvPr/>
                </p:nvSpPr>
                <p:spPr>
                  <a:xfrm rot="318600" flipH="1">
                    <a:off x="6704640" y="4135680"/>
                    <a:ext cx="260280" cy="29160"/>
                  </a:xfrm>
                  <a:prstGeom prst="roundRect">
                    <a:avLst>
                      <a:gd name="adj" fmla="val 16667"/>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89" name="CustomShape 170">
                    <a:extLst>
                      <a:ext uri="{FF2B5EF4-FFF2-40B4-BE49-F238E27FC236}">
                        <a16:creationId xmlns:a16="http://schemas.microsoft.com/office/drawing/2014/main" id="{91048C33-59D1-FD96-459F-16E041F0F552}"/>
                      </a:ext>
                    </a:extLst>
                  </p:cNvPr>
                  <p:cNvSpPr/>
                  <p:nvPr/>
                </p:nvSpPr>
                <p:spPr>
                  <a:xfrm rot="318600">
                    <a:off x="6867360" y="4124160"/>
                    <a:ext cx="32040" cy="30600"/>
                  </a:xfrm>
                  <a:prstGeom prst="rect">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90" name="CustomShape 171">
                    <a:extLst>
                      <a:ext uri="{FF2B5EF4-FFF2-40B4-BE49-F238E27FC236}">
                        <a16:creationId xmlns:a16="http://schemas.microsoft.com/office/drawing/2014/main" id="{55011BFD-775C-B7DD-BC41-980FD39DD0FF}"/>
                      </a:ext>
                    </a:extLst>
                  </p:cNvPr>
                  <p:cNvSpPr/>
                  <p:nvPr/>
                </p:nvSpPr>
                <p:spPr>
                  <a:xfrm flipH="1">
                    <a:off x="6705360" y="4107240"/>
                    <a:ext cx="44280" cy="42480"/>
                  </a:xfrm>
                  <a:prstGeom prst="triangle">
                    <a:avLst>
                      <a:gd name="adj" fmla="val 10000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86" name="CustomShape 172">
                  <a:extLst>
                    <a:ext uri="{FF2B5EF4-FFF2-40B4-BE49-F238E27FC236}">
                      <a16:creationId xmlns:a16="http://schemas.microsoft.com/office/drawing/2014/main" id="{B4649985-BAAD-A676-8C10-8039DC4DB711}"/>
                    </a:ext>
                  </a:extLst>
                </p:cNvPr>
                <p:cNvSpPr/>
                <p:nvPr/>
              </p:nvSpPr>
              <p:spPr>
                <a:xfrm rot="10095600" flipH="1">
                  <a:off x="6730200" y="4072680"/>
                  <a:ext cx="210600" cy="69480"/>
                </a:xfrm>
                <a:prstGeom prst="blockArc">
                  <a:avLst>
                    <a:gd name="adj1" fmla="val 13486908"/>
                    <a:gd name="adj2" fmla="val 21329199"/>
                    <a:gd name="adj3" fmla="val 16870"/>
                  </a:avLst>
                </a:prstGeom>
                <a:solidFill>
                  <a:srgbClr val="244379"/>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71" name="CustomShape 173">
                <a:extLst>
                  <a:ext uri="{FF2B5EF4-FFF2-40B4-BE49-F238E27FC236}">
                    <a16:creationId xmlns:a16="http://schemas.microsoft.com/office/drawing/2014/main" id="{D52E2F86-F780-CA67-8333-E70E5140B270}"/>
                  </a:ext>
                </a:extLst>
              </p:cNvPr>
              <p:cNvSpPr/>
              <p:nvPr/>
            </p:nvSpPr>
            <p:spPr>
              <a:xfrm>
                <a:off x="6789600" y="4254120"/>
                <a:ext cx="431280" cy="147960"/>
              </a:xfrm>
              <a:prstGeom prst="roundRect">
                <a:avLst>
                  <a:gd name="adj" fmla="val 4094"/>
                </a:avLst>
              </a:prstGeom>
              <a:solidFill>
                <a:srgbClr val="CDB898"/>
              </a:solidFill>
              <a:ln w="12700">
                <a:solidFill>
                  <a:srgbClr val="A19179"/>
                </a:solidFill>
                <a:round/>
              </a:ln>
            </p:spPr>
            <p:style>
              <a:lnRef idx="2">
                <a:schemeClr val="accent1">
                  <a:shade val="50000"/>
                </a:schemeClr>
              </a:lnRef>
              <a:fillRef idx="1">
                <a:schemeClr val="accent1"/>
              </a:fillRef>
              <a:effectRef idx="0">
                <a:schemeClr val="accent1"/>
              </a:effectRef>
              <a:fontRef idx="minor"/>
            </p:style>
            <p:txBody>
              <a:bodyPr wrap="none" lIns="120000" tIns="60000" rIns="120000" bIns="60000" anchor="ctr">
                <a:noAutofit/>
              </a:bodyPr>
              <a:lstStyle/>
              <a:p>
                <a:pPr algn="ctr">
                  <a:lnSpc>
                    <a:spcPct val="100000"/>
                  </a:lnSpc>
                </a:pPr>
                <a:r>
                  <a:rPr lang="x-none" sz="933" b="1" spc="-1">
                    <a:solidFill>
                      <a:srgbClr val="6A6051"/>
                    </a:solidFill>
                    <a:latin typeface="Avenir Next Condensed"/>
                    <a:ea typeface="Arial"/>
                  </a:rPr>
                  <a:t>Delivery</a:t>
                </a:r>
                <a:endParaRPr lang="pt-BR" sz="933" spc="-1">
                  <a:latin typeface="Arial"/>
                </a:endParaRPr>
              </a:p>
            </p:txBody>
          </p:sp>
        </p:grpSp>
        <p:grpSp>
          <p:nvGrpSpPr>
            <p:cNvPr id="129" name="Group 176">
              <a:extLst>
                <a:ext uri="{FF2B5EF4-FFF2-40B4-BE49-F238E27FC236}">
                  <a16:creationId xmlns:a16="http://schemas.microsoft.com/office/drawing/2014/main" id="{A1A73AB3-3035-DCCD-666B-5245CD2B1C77}"/>
                </a:ext>
              </a:extLst>
            </p:cNvPr>
            <p:cNvGrpSpPr/>
            <p:nvPr/>
          </p:nvGrpSpPr>
          <p:grpSpPr>
            <a:xfrm>
              <a:off x="6644330" y="1415429"/>
              <a:ext cx="717480" cy="367560"/>
              <a:chOff x="7164720" y="1460520"/>
              <a:chExt cx="717480" cy="367560"/>
            </a:xfrm>
          </p:grpSpPr>
          <p:grpSp>
            <p:nvGrpSpPr>
              <p:cNvPr id="133" name="Group 177">
                <a:extLst>
                  <a:ext uri="{FF2B5EF4-FFF2-40B4-BE49-F238E27FC236}">
                    <a16:creationId xmlns:a16="http://schemas.microsoft.com/office/drawing/2014/main" id="{8376E446-9039-0AC2-7F50-E8D853DFF2CC}"/>
                  </a:ext>
                </a:extLst>
              </p:cNvPr>
              <p:cNvGrpSpPr/>
              <p:nvPr/>
            </p:nvGrpSpPr>
            <p:grpSpPr>
              <a:xfrm>
                <a:off x="7164720" y="1460520"/>
                <a:ext cx="717480" cy="287280"/>
                <a:chOff x="7164720" y="1460520"/>
                <a:chExt cx="717480" cy="287280"/>
              </a:xfrm>
            </p:grpSpPr>
            <p:sp>
              <p:nvSpPr>
                <p:cNvPr id="135" name="CustomShape 178">
                  <a:extLst>
                    <a:ext uri="{FF2B5EF4-FFF2-40B4-BE49-F238E27FC236}">
                      <a16:creationId xmlns:a16="http://schemas.microsoft.com/office/drawing/2014/main" id="{0DF516E0-4526-D9EE-4228-6204A6BE4F4A}"/>
                    </a:ext>
                  </a:extLst>
                </p:cNvPr>
                <p:cNvSpPr/>
                <p:nvPr/>
              </p:nvSpPr>
              <p:spPr>
                <a:xfrm>
                  <a:off x="7751160" y="151128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36" name="CustomShape 179">
                  <a:extLst>
                    <a:ext uri="{FF2B5EF4-FFF2-40B4-BE49-F238E27FC236}">
                      <a16:creationId xmlns:a16="http://schemas.microsoft.com/office/drawing/2014/main" id="{08CAADAA-1D97-E220-34AE-054CFDD25186}"/>
                    </a:ext>
                  </a:extLst>
                </p:cNvPr>
                <p:cNvSpPr/>
                <p:nvPr/>
              </p:nvSpPr>
              <p:spPr>
                <a:xfrm>
                  <a:off x="7164720" y="1511280"/>
                  <a:ext cx="13104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37" name="CustomShape 180">
                  <a:extLst>
                    <a:ext uri="{FF2B5EF4-FFF2-40B4-BE49-F238E27FC236}">
                      <a16:creationId xmlns:a16="http://schemas.microsoft.com/office/drawing/2014/main" id="{B1E12D91-B455-2776-E77E-2E459C20581C}"/>
                    </a:ext>
                  </a:extLst>
                </p:cNvPr>
                <p:cNvSpPr/>
                <p:nvPr/>
              </p:nvSpPr>
              <p:spPr>
                <a:xfrm>
                  <a:off x="7296120" y="146556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38" name="CustomShape 181">
                  <a:extLst>
                    <a:ext uri="{FF2B5EF4-FFF2-40B4-BE49-F238E27FC236}">
                      <a16:creationId xmlns:a16="http://schemas.microsoft.com/office/drawing/2014/main" id="{E866D182-309C-3529-ACDD-803D71677504}"/>
                    </a:ext>
                  </a:extLst>
                </p:cNvPr>
                <p:cNvSpPr/>
                <p:nvPr/>
              </p:nvSpPr>
              <p:spPr>
                <a:xfrm>
                  <a:off x="7651080" y="1468080"/>
                  <a:ext cx="97560" cy="1296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39" name="CustomShape 182">
                  <a:extLst>
                    <a:ext uri="{FF2B5EF4-FFF2-40B4-BE49-F238E27FC236}">
                      <a16:creationId xmlns:a16="http://schemas.microsoft.com/office/drawing/2014/main" id="{19377CD1-54CD-2B8B-9BBF-628C735CDC0E}"/>
                    </a:ext>
                  </a:extLst>
                </p:cNvPr>
                <p:cNvSpPr/>
                <p:nvPr/>
              </p:nvSpPr>
              <p:spPr>
                <a:xfrm>
                  <a:off x="7413840" y="1502280"/>
                  <a:ext cx="218520" cy="10368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40" name="CustomShape 183">
                  <a:extLst>
                    <a:ext uri="{FF2B5EF4-FFF2-40B4-BE49-F238E27FC236}">
                      <a16:creationId xmlns:a16="http://schemas.microsoft.com/office/drawing/2014/main" id="{2E95C737-2531-1FA7-B1B4-9F0B0E77B00A}"/>
                    </a:ext>
                  </a:extLst>
                </p:cNvPr>
                <p:cNvSpPr/>
                <p:nvPr/>
              </p:nvSpPr>
              <p:spPr>
                <a:xfrm rot="11504400">
                  <a:off x="7601400" y="150444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141" name="Group 184">
                  <a:extLst>
                    <a:ext uri="{FF2B5EF4-FFF2-40B4-BE49-F238E27FC236}">
                      <a16:creationId xmlns:a16="http://schemas.microsoft.com/office/drawing/2014/main" id="{50A94D72-FDBD-108F-CF47-ECAE8F921217}"/>
                    </a:ext>
                  </a:extLst>
                </p:cNvPr>
                <p:cNvGrpSpPr/>
                <p:nvPr/>
              </p:nvGrpSpPr>
              <p:grpSpPr>
                <a:xfrm>
                  <a:off x="7552440" y="1494000"/>
                  <a:ext cx="262800" cy="109800"/>
                  <a:chOff x="7552440" y="1494000"/>
                  <a:chExt cx="262800" cy="109800"/>
                </a:xfrm>
              </p:grpSpPr>
              <p:sp>
                <p:nvSpPr>
                  <p:cNvPr id="166" name="CustomShape 185">
                    <a:extLst>
                      <a:ext uri="{FF2B5EF4-FFF2-40B4-BE49-F238E27FC236}">
                        <a16:creationId xmlns:a16="http://schemas.microsoft.com/office/drawing/2014/main" id="{5EC163D3-6489-5F58-8EFF-EF23C181AB37}"/>
                      </a:ext>
                    </a:extLst>
                  </p:cNvPr>
                  <p:cNvSpPr/>
                  <p:nvPr/>
                </p:nvSpPr>
                <p:spPr>
                  <a:xfrm rot="11145600">
                    <a:off x="7623000" y="150084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67" name="CustomShape 186">
                    <a:extLst>
                      <a:ext uri="{FF2B5EF4-FFF2-40B4-BE49-F238E27FC236}">
                        <a16:creationId xmlns:a16="http://schemas.microsoft.com/office/drawing/2014/main" id="{AAF1F181-3A99-64EC-3A55-3C57D9117C03}"/>
                      </a:ext>
                    </a:extLst>
                  </p:cNvPr>
                  <p:cNvSpPr/>
                  <p:nvPr/>
                </p:nvSpPr>
                <p:spPr>
                  <a:xfrm rot="21281400">
                    <a:off x="7553160" y="1560960"/>
                    <a:ext cx="260280" cy="3060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68" name="CustomShape 187">
                    <a:extLst>
                      <a:ext uri="{FF2B5EF4-FFF2-40B4-BE49-F238E27FC236}">
                        <a16:creationId xmlns:a16="http://schemas.microsoft.com/office/drawing/2014/main" id="{BBCC1305-DBDB-95AC-1D86-4253AF610982}"/>
                      </a:ext>
                    </a:extLst>
                  </p:cNvPr>
                  <p:cNvSpPr/>
                  <p:nvPr/>
                </p:nvSpPr>
                <p:spPr>
                  <a:xfrm rot="21281400" flipH="1">
                    <a:off x="7617600" y="1549080"/>
                    <a:ext cx="32040" cy="2916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69" name="CustomShape 188">
                    <a:extLst>
                      <a:ext uri="{FF2B5EF4-FFF2-40B4-BE49-F238E27FC236}">
                        <a16:creationId xmlns:a16="http://schemas.microsoft.com/office/drawing/2014/main" id="{437AACD4-EB7F-4F02-9726-CC4CFCBDAA1F}"/>
                      </a:ext>
                    </a:extLst>
                  </p:cNvPr>
                  <p:cNvSpPr/>
                  <p:nvPr/>
                </p:nvSpPr>
                <p:spPr>
                  <a:xfrm>
                    <a:off x="7770960" y="153252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42" name="CustomShape 189">
                  <a:extLst>
                    <a:ext uri="{FF2B5EF4-FFF2-40B4-BE49-F238E27FC236}">
                      <a16:creationId xmlns:a16="http://schemas.microsoft.com/office/drawing/2014/main" id="{403A1EE2-C392-BC2D-20F1-83AA03A144F9}"/>
                    </a:ext>
                  </a:extLst>
                </p:cNvPr>
                <p:cNvSpPr/>
                <p:nvPr/>
              </p:nvSpPr>
              <p:spPr>
                <a:xfrm rot="2565600">
                  <a:off x="7646040" y="1464840"/>
                  <a:ext cx="35640" cy="7092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43" name="CustomShape 190">
                  <a:extLst>
                    <a:ext uri="{FF2B5EF4-FFF2-40B4-BE49-F238E27FC236}">
                      <a16:creationId xmlns:a16="http://schemas.microsoft.com/office/drawing/2014/main" id="{2ACC05A2-7FF2-1650-B6D8-EC6CC65A8B70}"/>
                    </a:ext>
                  </a:extLst>
                </p:cNvPr>
                <p:cNvSpPr/>
                <p:nvPr/>
              </p:nvSpPr>
              <p:spPr>
                <a:xfrm rot="16200000">
                  <a:off x="7507800" y="1575720"/>
                  <a:ext cx="28800" cy="128520"/>
                </a:xfrm>
                <a:prstGeom prst="moon">
                  <a:avLst>
                    <a:gd name="adj" fmla="val 469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44" name="CustomShape 191">
                  <a:extLst>
                    <a:ext uri="{FF2B5EF4-FFF2-40B4-BE49-F238E27FC236}">
                      <a16:creationId xmlns:a16="http://schemas.microsoft.com/office/drawing/2014/main" id="{737B9A06-8516-F237-7D35-A396804354B3}"/>
                    </a:ext>
                  </a:extLst>
                </p:cNvPr>
                <p:cNvSpPr/>
                <p:nvPr/>
              </p:nvSpPr>
              <p:spPr>
                <a:xfrm rot="16200000">
                  <a:off x="7503840" y="1530000"/>
                  <a:ext cx="33840" cy="19440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145" name="Group 192">
                  <a:extLst>
                    <a:ext uri="{FF2B5EF4-FFF2-40B4-BE49-F238E27FC236}">
                      <a16:creationId xmlns:a16="http://schemas.microsoft.com/office/drawing/2014/main" id="{C24CED73-F7A3-3526-A435-36EB3DFCE857}"/>
                    </a:ext>
                  </a:extLst>
                </p:cNvPr>
                <p:cNvGrpSpPr/>
                <p:nvPr/>
              </p:nvGrpSpPr>
              <p:grpSpPr>
                <a:xfrm>
                  <a:off x="7361280" y="1602360"/>
                  <a:ext cx="90720" cy="145080"/>
                  <a:chOff x="7361280" y="1602360"/>
                  <a:chExt cx="90720" cy="145080"/>
                </a:xfrm>
              </p:grpSpPr>
              <p:sp>
                <p:nvSpPr>
                  <p:cNvPr id="158" name="CustomShape 193">
                    <a:extLst>
                      <a:ext uri="{FF2B5EF4-FFF2-40B4-BE49-F238E27FC236}">
                        <a16:creationId xmlns:a16="http://schemas.microsoft.com/office/drawing/2014/main" id="{7A6765B7-E1BA-6297-AD9F-33954CB6F7E0}"/>
                      </a:ext>
                    </a:extLst>
                  </p:cNvPr>
                  <p:cNvSpPr/>
                  <p:nvPr/>
                </p:nvSpPr>
                <p:spPr>
                  <a:xfrm rot="1850400">
                    <a:off x="7393680" y="1612800"/>
                    <a:ext cx="25560" cy="134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61" name="CustomShape 194">
                    <a:extLst>
                      <a:ext uri="{FF2B5EF4-FFF2-40B4-BE49-F238E27FC236}">
                        <a16:creationId xmlns:a16="http://schemas.microsoft.com/office/drawing/2014/main" id="{D33126CA-D96B-7AEB-402D-65A3F00A5FB6}"/>
                      </a:ext>
                    </a:extLst>
                  </p:cNvPr>
                  <p:cNvSpPr/>
                  <p:nvPr/>
                </p:nvSpPr>
                <p:spPr>
                  <a:xfrm rot="1166400">
                    <a:off x="7387200" y="1599840"/>
                    <a:ext cx="10800" cy="14328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64" name="CustomShape 195">
                    <a:extLst>
                      <a:ext uri="{FF2B5EF4-FFF2-40B4-BE49-F238E27FC236}">
                        <a16:creationId xmlns:a16="http://schemas.microsoft.com/office/drawing/2014/main" id="{BE8F6D72-A4CD-674F-48A5-7D1BF83CFB2D}"/>
                      </a:ext>
                    </a:extLst>
                  </p:cNvPr>
                  <p:cNvSpPr/>
                  <p:nvPr/>
                </p:nvSpPr>
                <p:spPr>
                  <a:xfrm rot="12778800">
                    <a:off x="7399800" y="1614240"/>
                    <a:ext cx="35640" cy="7092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65" name="CustomShape 196">
                    <a:extLst>
                      <a:ext uri="{FF2B5EF4-FFF2-40B4-BE49-F238E27FC236}">
                        <a16:creationId xmlns:a16="http://schemas.microsoft.com/office/drawing/2014/main" id="{67999496-A9D5-70C6-D0C5-6876E703C7B2}"/>
                      </a:ext>
                    </a:extLst>
                  </p:cNvPr>
                  <p:cNvSpPr/>
                  <p:nvPr/>
                </p:nvSpPr>
                <p:spPr>
                  <a:xfrm rot="6131400" flipV="1">
                    <a:off x="7357680" y="171180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grpSp>
              <p:nvGrpSpPr>
                <p:cNvPr id="146" name="Group 197">
                  <a:extLst>
                    <a:ext uri="{FF2B5EF4-FFF2-40B4-BE49-F238E27FC236}">
                      <a16:creationId xmlns:a16="http://schemas.microsoft.com/office/drawing/2014/main" id="{CEA0577F-4FDE-36B4-B1CE-D99E0C9C3508}"/>
                    </a:ext>
                  </a:extLst>
                </p:cNvPr>
                <p:cNvGrpSpPr/>
                <p:nvPr/>
              </p:nvGrpSpPr>
              <p:grpSpPr>
                <a:xfrm>
                  <a:off x="7586280" y="1603800"/>
                  <a:ext cx="90720" cy="144000"/>
                  <a:chOff x="7586280" y="1603800"/>
                  <a:chExt cx="90720" cy="144000"/>
                </a:xfrm>
              </p:grpSpPr>
              <p:sp>
                <p:nvSpPr>
                  <p:cNvPr id="154" name="CustomShape 198">
                    <a:extLst>
                      <a:ext uri="{FF2B5EF4-FFF2-40B4-BE49-F238E27FC236}">
                        <a16:creationId xmlns:a16="http://schemas.microsoft.com/office/drawing/2014/main" id="{9AAB99F2-D65F-2CCF-3BF7-9F4EDD57B654}"/>
                      </a:ext>
                    </a:extLst>
                  </p:cNvPr>
                  <p:cNvSpPr/>
                  <p:nvPr/>
                </p:nvSpPr>
                <p:spPr>
                  <a:xfrm rot="19749600" flipH="1">
                    <a:off x="7618680" y="1614960"/>
                    <a:ext cx="25200" cy="134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55" name="CustomShape 199">
                    <a:extLst>
                      <a:ext uri="{FF2B5EF4-FFF2-40B4-BE49-F238E27FC236}">
                        <a16:creationId xmlns:a16="http://schemas.microsoft.com/office/drawing/2014/main" id="{E833BEEE-9D91-725C-78B0-56C77EB03E5B}"/>
                      </a:ext>
                    </a:extLst>
                  </p:cNvPr>
                  <p:cNvSpPr/>
                  <p:nvPr/>
                </p:nvSpPr>
                <p:spPr>
                  <a:xfrm rot="20433600" flipH="1">
                    <a:off x="7639920" y="1601280"/>
                    <a:ext cx="10800" cy="143640"/>
                  </a:xfrm>
                  <a:prstGeom prst="moon">
                    <a:avLst>
                      <a:gd name="adj" fmla="val 6303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56" name="CustomShape 200">
                    <a:extLst>
                      <a:ext uri="{FF2B5EF4-FFF2-40B4-BE49-F238E27FC236}">
                        <a16:creationId xmlns:a16="http://schemas.microsoft.com/office/drawing/2014/main" id="{5B861E75-E07F-516D-91D8-4A1A5E5BDF91}"/>
                      </a:ext>
                    </a:extLst>
                  </p:cNvPr>
                  <p:cNvSpPr/>
                  <p:nvPr/>
                </p:nvSpPr>
                <p:spPr>
                  <a:xfrm rot="8821200" flipH="1">
                    <a:off x="7602120" y="1616040"/>
                    <a:ext cx="37080" cy="70200"/>
                  </a:xfrm>
                  <a:prstGeom prst="triangle">
                    <a:avLst>
                      <a:gd name="adj" fmla="val 63354"/>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57" name="CustomShape 201">
                    <a:extLst>
                      <a:ext uri="{FF2B5EF4-FFF2-40B4-BE49-F238E27FC236}">
                        <a16:creationId xmlns:a16="http://schemas.microsoft.com/office/drawing/2014/main" id="{F7308840-6C63-D4A2-200B-12DA532EA9A1}"/>
                      </a:ext>
                    </a:extLst>
                  </p:cNvPr>
                  <p:cNvSpPr/>
                  <p:nvPr/>
                </p:nvSpPr>
                <p:spPr>
                  <a:xfrm rot="15468600" flipH="1" flipV="1">
                    <a:off x="7626600" y="1711800"/>
                    <a:ext cx="52200" cy="16200"/>
                  </a:xfrm>
                  <a:prstGeom prst="ellipse">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47" name="CustomShape 202">
                  <a:extLst>
                    <a:ext uri="{FF2B5EF4-FFF2-40B4-BE49-F238E27FC236}">
                      <a16:creationId xmlns:a16="http://schemas.microsoft.com/office/drawing/2014/main" id="{BD651910-388F-D853-AE29-3E91E050D276}"/>
                    </a:ext>
                  </a:extLst>
                </p:cNvPr>
                <p:cNvSpPr/>
                <p:nvPr/>
              </p:nvSpPr>
              <p:spPr>
                <a:xfrm rot="19034400" flipH="1">
                  <a:off x="7358400" y="1463040"/>
                  <a:ext cx="35640" cy="7164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nvGrpSpPr>
                <p:cNvPr id="148" name="Group 203">
                  <a:extLst>
                    <a:ext uri="{FF2B5EF4-FFF2-40B4-BE49-F238E27FC236}">
                      <a16:creationId xmlns:a16="http://schemas.microsoft.com/office/drawing/2014/main" id="{D31E5CF1-E596-9018-620E-5DC27F90C467}"/>
                    </a:ext>
                  </a:extLst>
                </p:cNvPr>
                <p:cNvGrpSpPr/>
                <p:nvPr/>
              </p:nvGrpSpPr>
              <p:grpSpPr>
                <a:xfrm>
                  <a:off x="7222320" y="1494360"/>
                  <a:ext cx="262080" cy="108720"/>
                  <a:chOff x="7222320" y="1494360"/>
                  <a:chExt cx="262080" cy="108720"/>
                </a:xfrm>
              </p:grpSpPr>
              <p:sp>
                <p:nvSpPr>
                  <p:cNvPr id="150" name="CustomShape 204">
                    <a:extLst>
                      <a:ext uri="{FF2B5EF4-FFF2-40B4-BE49-F238E27FC236}">
                        <a16:creationId xmlns:a16="http://schemas.microsoft.com/office/drawing/2014/main" id="{622B0D5E-1CB1-E1EB-7D50-9CE00E710637}"/>
                      </a:ext>
                    </a:extLst>
                  </p:cNvPr>
                  <p:cNvSpPr/>
                  <p:nvPr/>
                </p:nvSpPr>
                <p:spPr>
                  <a:xfrm rot="10454400" flipH="1">
                    <a:off x="7278840" y="1501200"/>
                    <a:ext cx="141840" cy="72720"/>
                  </a:xfrm>
                  <a:prstGeom prst="blockArc">
                    <a:avLst>
                      <a:gd name="adj1" fmla="val 13486908"/>
                      <a:gd name="adj2" fmla="val 20348502"/>
                      <a:gd name="adj3" fmla="val 23411"/>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51" name="CustomShape 205">
                    <a:extLst>
                      <a:ext uri="{FF2B5EF4-FFF2-40B4-BE49-F238E27FC236}">
                        <a16:creationId xmlns:a16="http://schemas.microsoft.com/office/drawing/2014/main" id="{765175EA-146C-F9E0-2DDA-D199F4BCEB7A}"/>
                      </a:ext>
                    </a:extLst>
                  </p:cNvPr>
                  <p:cNvSpPr/>
                  <p:nvPr/>
                </p:nvSpPr>
                <p:spPr>
                  <a:xfrm rot="318600" flipH="1">
                    <a:off x="7223040" y="1561680"/>
                    <a:ext cx="260280" cy="29160"/>
                  </a:xfrm>
                  <a:prstGeom prst="roundRect">
                    <a:avLst>
                      <a:gd name="adj" fmla="val 16667"/>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52" name="CustomShape 206">
                    <a:extLst>
                      <a:ext uri="{FF2B5EF4-FFF2-40B4-BE49-F238E27FC236}">
                        <a16:creationId xmlns:a16="http://schemas.microsoft.com/office/drawing/2014/main" id="{B2A9C8C2-F481-21ED-FE3F-794B49258E52}"/>
                      </a:ext>
                    </a:extLst>
                  </p:cNvPr>
                  <p:cNvSpPr/>
                  <p:nvPr/>
                </p:nvSpPr>
                <p:spPr>
                  <a:xfrm rot="318600">
                    <a:off x="7385760" y="1550160"/>
                    <a:ext cx="32040" cy="30600"/>
                  </a:xfrm>
                  <a:prstGeom prst="rect">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53" name="CustomShape 207">
                    <a:extLst>
                      <a:ext uri="{FF2B5EF4-FFF2-40B4-BE49-F238E27FC236}">
                        <a16:creationId xmlns:a16="http://schemas.microsoft.com/office/drawing/2014/main" id="{1D9B89E4-7D9E-43AC-1AD3-87342F0627CB}"/>
                      </a:ext>
                    </a:extLst>
                  </p:cNvPr>
                  <p:cNvSpPr/>
                  <p:nvPr/>
                </p:nvSpPr>
                <p:spPr>
                  <a:xfrm flipH="1">
                    <a:off x="7223760" y="1533240"/>
                    <a:ext cx="44280" cy="42480"/>
                  </a:xfrm>
                  <a:prstGeom prst="triangle">
                    <a:avLst>
                      <a:gd name="adj" fmla="val 10000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49" name="CustomShape 208">
                  <a:extLst>
                    <a:ext uri="{FF2B5EF4-FFF2-40B4-BE49-F238E27FC236}">
                      <a16:creationId xmlns:a16="http://schemas.microsoft.com/office/drawing/2014/main" id="{F5F448DA-CFF9-5A44-6708-2F132B9EB0BC}"/>
                    </a:ext>
                  </a:extLst>
                </p:cNvPr>
                <p:cNvSpPr/>
                <p:nvPr/>
              </p:nvSpPr>
              <p:spPr>
                <a:xfrm rot="10095600" flipH="1">
                  <a:off x="7248600" y="1498680"/>
                  <a:ext cx="210600" cy="69480"/>
                </a:xfrm>
                <a:prstGeom prst="blockArc">
                  <a:avLst>
                    <a:gd name="adj1" fmla="val 13486908"/>
                    <a:gd name="adj2" fmla="val 21329199"/>
                    <a:gd name="adj3" fmla="val 16870"/>
                  </a:avLst>
                </a:prstGeom>
                <a:solidFill>
                  <a:srgbClr val="D87A00"/>
                </a:solidFill>
                <a:ln>
                  <a:noFill/>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134" name="CustomShape 209">
                <a:extLst>
                  <a:ext uri="{FF2B5EF4-FFF2-40B4-BE49-F238E27FC236}">
                    <a16:creationId xmlns:a16="http://schemas.microsoft.com/office/drawing/2014/main" id="{9243EDE9-ADED-C97E-A16A-C8DB1D226C2A}"/>
                  </a:ext>
                </a:extLst>
              </p:cNvPr>
              <p:cNvSpPr/>
              <p:nvPr/>
            </p:nvSpPr>
            <p:spPr>
              <a:xfrm>
                <a:off x="7308000" y="1680120"/>
                <a:ext cx="431280" cy="147960"/>
              </a:xfrm>
              <a:prstGeom prst="roundRect">
                <a:avLst>
                  <a:gd name="adj" fmla="val 4094"/>
                </a:avLst>
              </a:prstGeom>
              <a:solidFill>
                <a:srgbClr val="CDB898"/>
              </a:solidFill>
              <a:ln w="12700">
                <a:solidFill>
                  <a:srgbClr val="A19179"/>
                </a:solidFill>
                <a:round/>
              </a:ln>
            </p:spPr>
            <p:style>
              <a:lnRef idx="2">
                <a:schemeClr val="accent1">
                  <a:shade val="50000"/>
                </a:schemeClr>
              </a:lnRef>
              <a:fillRef idx="1">
                <a:schemeClr val="accent1"/>
              </a:fillRef>
              <a:effectRef idx="0">
                <a:schemeClr val="accent1"/>
              </a:effectRef>
              <a:fontRef idx="minor"/>
            </p:style>
            <p:txBody>
              <a:bodyPr wrap="none" lIns="120000" tIns="60000" rIns="120000" bIns="60000" anchor="ctr">
                <a:noAutofit/>
              </a:bodyPr>
              <a:lstStyle/>
              <a:p>
                <a:pPr algn="ctr">
                  <a:lnSpc>
                    <a:spcPct val="100000"/>
                  </a:lnSpc>
                </a:pPr>
                <a:r>
                  <a:rPr lang="x-none" sz="933" b="1" spc="-1">
                    <a:solidFill>
                      <a:srgbClr val="6A6051"/>
                    </a:solidFill>
                    <a:latin typeface="Avenir Next Condensed"/>
                    <a:ea typeface="Arial"/>
                  </a:rPr>
                  <a:t>Delivery</a:t>
                </a:r>
                <a:endParaRPr lang="pt-BR" sz="933" spc="-1">
                  <a:latin typeface="Arial"/>
                </a:endParaRPr>
              </a:p>
            </p:txBody>
          </p:sp>
        </p:grpSp>
        <p:pic>
          <p:nvPicPr>
            <p:cNvPr id="130" name="Picture 2" descr="Collision on Samsung One UI 2.5">
              <a:extLst>
                <a:ext uri="{FF2B5EF4-FFF2-40B4-BE49-F238E27FC236}">
                  <a16:creationId xmlns:a16="http://schemas.microsoft.com/office/drawing/2014/main" id="{1F8852AE-50F4-B289-70BA-CD96373C8BB1}"/>
                </a:ext>
              </a:extLst>
            </p:cNvPr>
            <p:cNvPicPr/>
            <p:nvPr/>
          </p:nvPicPr>
          <p:blipFill>
            <a:blip r:embed="rId6"/>
            <a:stretch/>
          </p:blipFill>
          <p:spPr>
            <a:xfrm>
              <a:off x="5427170" y="1188629"/>
              <a:ext cx="924480" cy="924480"/>
            </a:xfrm>
            <a:prstGeom prst="rect">
              <a:avLst/>
            </a:prstGeom>
            <a:ln w="0">
              <a:noFill/>
            </a:ln>
          </p:spPr>
        </p:pic>
        <p:sp>
          <p:nvSpPr>
            <p:cNvPr id="131" name="CustomShape 174">
              <a:extLst>
                <a:ext uri="{FF2B5EF4-FFF2-40B4-BE49-F238E27FC236}">
                  <a16:creationId xmlns:a16="http://schemas.microsoft.com/office/drawing/2014/main" id="{F0133DF4-4FC0-1FCE-5FE4-4CE0A97FF7EC}"/>
                </a:ext>
              </a:extLst>
            </p:cNvPr>
            <p:cNvSpPr/>
            <p:nvPr/>
          </p:nvSpPr>
          <p:spPr>
            <a:xfrm flipH="1">
              <a:off x="6333650" y="1717109"/>
              <a:ext cx="449280" cy="360"/>
            </a:xfrm>
            <a:custGeom>
              <a:avLst/>
              <a:gdLst/>
              <a:ahLst/>
              <a:cxnLst/>
              <a:rect l="l" t="t" r="r" b="b"/>
              <a:pathLst>
                <a:path w="21600" h="21600">
                  <a:moveTo>
                    <a:pt x="0" y="0"/>
                  </a:moveTo>
                  <a:lnTo>
                    <a:pt x="21600" y="21600"/>
                  </a:lnTo>
                </a:path>
              </a:pathLst>
            </a:custGeom>
            <a:noFill/>
            <a:ln w="19050">
              <a:solidFill>
                <a:srgbClr val="244379"/>
              </a:solidFill>
              <a:prstDash val="dash"/>
              <a:round/>
              <a:tailEnd type="triangle" w="med" len="med"/>
            </a:ln>
          </p:spPr>
          <p:style>
            <a:lnRef idx="2">
              <a:schemeClr val="accent1">
                <a:shade val="50000"/>
              </a:schemeClr>
            </a:lnRef>
            <a:fillRef idx="1">
              <a:schemeClr val="accent1"/>
            </a:fillRef>
            <a:effectRef idx="0">
              <a:schemeClr val="accent1"/>
            </a:effectRef>
            <a:fontRef idx="minor"/>
          </p:style>
          <p:txBody>
            <a:bodyPr/>
            <a:lstStyle/>
            <a:p>
              <a:endParaRPr lang="pt-BR" sz="2400"/>
            </a:p>
          </p:txBody>
        </p:sp>
        <p:sp>
          <p:nvSpPr>
            <p:cNvPr id="132" name="CustomShape 175">
              <a:extLst>
                <a:ext uri="{FF2B5EF4-FFF2-40B4-BE49-F238E27FC236}">
                  <a16:creationId xmlns:a16="http://schemas.microsoft.com/office/drawing/2014/main" id="{3DBAF935-41FB-EF5D-1B07-0698EEFCE003}"/>
                </a:ext>
              </a:extLst>
            </p:cNvPr>
            <p:cNvSpPr/>
            <p:nvPr/>
          </p:nvSpPr>
          <p:spPr>
            <a:xfrm>
              <a:off x="5171210" y="1654469"/>
              <a:ext cx="469800" cy="360"/>
            </a:xfrm>
            <a:custGeom>
              <a:avLst/>
              <a:gdLst/>
              <a:ahLst/>
              <a:cxnLst/>
              <a:rect l="l" t="t" r="r" b="b"/>
              <a:pathLst>
                <a:path w="21600" h="21600">
                  <a:moveTo>
                    <a:pt x="0" y="0"/>
                  </a:moveTo>
                  <a:lnTo>
                    <a:pt x="21600" y="21600"/>
                  </a:lnTo>
                </a:path>
              </a:pathLst>
            </a:custGeom>
            <a:noFill/>
            <a:ln w="19050">
              <a:solidFill>
                <a:schemeClr val="accent2"/>
              </a:solidFill>
              <a:prstDash val="dash"/>
              <a:round/>
              <a:tailEnd type="triangle" w="med" len="med"/>
            </a:ln>
          </p:spPr>
          <p:style>
            <a:lnRef idx="2">
              <a:schemeClr val="accent1">
                <a:shade val="50000"/>
              </a:schemeClr>
            </a:lnRef>
            <a:fillRef idx="1">
              <a:schemeClr val="accent1"/>
            </a:fillRef>
            <a:effectRef idx="0">
              <a:schemeClr val="accent1"/>
            </a:effectRef>
            <a:fontRef idx="minor"/>
          </p:style>
          <p:txBody>
            <a:bodyPr/>
            <a:lstStyle/>
            <a:p>
              <a:endParaRPr lang="pt-BR" sz="2400"/>
            </a:p>
          </p:txBody>
        </p:sp>
      </p:grpSp>
      <p:sp>
        <p:nvSpPr>
          <p:cNvPr id="337" name="CaixaDeTexto 336">
            <a:extLst>
              <a:ext uri="{FF2B5EF4-FFF2-40B4-BE49-F238E27FC236}">
                <a16:creationId xmlns:a16="http://schemas.microsoft.com/office/drawing/2014/main" id="{CB6A6D3E-07EA-1EE2-681C-2C4E637FD5A1}"/>
              </a:ext>
            </a:extLst>
          </p:cNvPr>
          <p:cNvSpPr txBox="1"/>
          <p:nvPr/>
        </p:nvSpPr>
        <p:spPr>
          <a:xfrm>
            <a:off x="8090432" y="1914606"/>
            <a:ext cx="4088129" cy="959815"/>
          </a:xfrm>
          <a:prstGeom prst="rect">
            <a:avLst/>
          </a:prstGeom>
          <a:noFill/>
        </p:spPr>
        <p:txBody>
          <a:bodyPr wrap="square" rtlCol="0">
            <a:spAutoFit/>
          </a:bodyPr>
          <a:lstStyle/>
          <a:p>
            <a:pPr algn="ctr">
              <a:lnSpc>
                <a:spcPct val="115000"/>
              </a:lnSpc>
              <a:tabLst>
                <a:tab pos="0" algn="l"/>
              </a:tabLst>
            </a:pPr>
            <a:r>
              <a:rPr lang="pt-BR" sz="2667" b="1" spc="-1" dirty="0">
                <a:solidFill>
                  <a:srgbClr val="0097A7"/>
                </a:solidFill>
                <a:latin typeface="Roboto"/>
                <a:ea typeface="Roboto"/>
              </a:rPr>
              <a:t>Necessidade: </a:t>
            </a:r>
          </a:p>
          <a:p>
            <a:pPr algn="ctr">
              <a:lnSpc>
                <a:spcPct val="115000"/>
              </a:lnSpc>
              <a:tabLst>
                <a:tab pos="0" algn="l"/>
              </a:tabLst>
            </a:pPr>
            <a:r>
              <a:rPr lang="pt-BR" sz="2400" spc="-1" dirty="0">
                <a:solidFill>
                  <a:srgbClr val="0097A7"/>
                </a:solidFill>
                <a:latin typeface="Roboto"/>
                <a:ea typeface="Roboto"/>
              </a:rPr>
              <a:t>sistema anticolisões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9DE7C-1A2A-F920-AD6A-2DBC2C9994DF}"/>
            </a:ext>
          </a:extLst>
        </p:cNvPr>
        <p:cNvGrpSpPr/>
        <p:nvPr/>
      </p:nvGrpSpPr>
      <p:grpSpPr>
        <a:xfrm>
          <a:off x="0" y="0"/>
          <a:ext cx="0" cy="0"/>
          <a:chOff x="0" y="0"/>
          <a:chExt cx="0" cy="0"/>
        </a:xfrm>
      </p:grpSpPr>
      <p:sp>
        <p:nvSpPr>
          <p:cNvPr id="159" name="CustomShape 1">
            <a:extLst>
              <a:ext uri="{FF2B5EF4-FFF2-40B4-BE49-F238E27FC236}">
                <a16:creationId xmlns:a16="http://schemas.microsoft.com/office/drawing/2014/main" id="{CB9D23E1-E24C-2B70-B5B0-5A568CCA86F7}"/>
              </a:ext>
            </a:extLst>
          </p:cNvPr>
          <p:cNvSpPr/>
          <p:nvPr/>
        </p:nvSpPr>
        <p:spPr>
          <a:xfrm>
            <a:off x="415680" y="568329"/>
            <a:ext cx="11357280" cy="76032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a:lnSpc>
                <a:spcPct val="115000"/>
              </a:lnSpc>
            </a:pPr>
            <a:r>
              <a:rPr lang="pt-BR" sz="3467" b="1" spc="-1" dirty="0">
                <a:solidFill>
                  <a:srgbClr val="0097A7"/>
                </a:solidFill>
                <a:latin typeface="Roboto"/>
                <a:ea typeface="Roboto"/>
              </a:rPr>
              <a:t>Serviço de Entregas Aéreas: Colisões em Cruzeiro</a:t>
            </a:r>
          </a:p>
        </p:txBody>
      </p:sp>
      <p:sp>
        <p:nvSpPr>
          <p:cNvPr id="160" name="CustomShape 2">
            <a:extLst>
              <a:ext uri="{FF2B5EF4-FFF2-40B4-BE49-F238E27FC236}">
                <a16:creationId xmlns:a16="http://schemas.microsoft.com/office/drawing/2014/main" id="{995CCC93-3B43-5C71-42DA-A75183BBFE5D}"/>
              </a:ext>
            </a:extLst>
          </p:cNvPr>
          <p:cNvSpPr/>
          <p:nvPr/>
        </p:nvSpPr>
        <p:spPr>
          <a:xfrm>
            <a:off x="11296800" y="6405120"/>
            <a:ext cx="728160" cy="52128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chor="ctr">
            <a:noAutofit/>
          </a:bodyPr>
          <a:lstStyle/>
          <a:p>
            <a:pPr algn="r">
              <a:tabLst>
                <a:tab pos="0" algn="l"/>
              </a:tabLst>
            </a:pPr>
            <a:fld id="{1CCC8373-04C9-4A3D-93D1-7C52129D5284}" type="slidenum">
              <a:rPr lang="pt-BR" sz="1600" spc="-1">
                <a:solidFill>
                  <a:srgbClr val="0097A7"/>
                </a:solidFill>
                <a:latin typeface="Roboto"/>
                <a:ea typeface="Arial"/>
              </a:rPr>
              <a:pPr algn="r">
                <a:tabLst>
                  <a:tab pos="0" algn="l"/>
                </a:tabLst>
              </a:pPr>
              <a:t>32</a:t>
            </a:fld>
            <a:endParaRPr lang="pt-BR" sz="1600" spc="-1">
              <a:latin typeface="Arial"/>
            </a:endParaRPr>
          </a:p>
        </p:txBody>
      </p:sp>
      <p:sp>
        <p:nvSpPr>
          <p:cNvPr id="162" name="CustomShape 4">
            <a:extLst>
              <a:ext uri="{FF2B5EF4-FFF2-40B4-BE49-F238E27FC236}">
                <a16:creationId xmlns:a16="http://schemas.microsoft.com/office/drawing/2014/main" id="{85E10F04-7E4F-7FDB-9AA0-0D829769D0B4}"/>
              </a:ext>
            </a:extLst>
          </p:cNvPr>
          <p:cNvSpPr/>
          <p:nvPr/>
        </p:nvSpPr>
        <p:spPr>
          <a:xfrm>
            <a:off x="13440" y="1246560"/>
            <a:ext cx="10549440" cy="3600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a:lstStyle/>
          <a:p>
            <a:endParaRPr lang="pt-BR" sz="2400"/>
          </a:p>
        </p:txBody>
      </p:sp>
      <p:sp>
        <p:nvSpPr>
          <p:cNvPr id="47" name="Retângulo 46">
            <a:extLst>
              <a:ext uri="{FF2B5EF4-FFF2-40B4-BE49-F238E27FC236}">
                <a16:creationId xmlns:a16="http://schemas.microsoft.com/office/drawing/2014/main" id="{A4C7D55A-60B7-73E7-D3C6-0F026556CCF1}"/>
              </a:ext>
            </a:extLst>
          </p:cNvPr>
          <p:cNvSpPr/>
          <p:nvPr/>
        </p:nvSpPr>
        <p:spPr>
          <a:xfrm>
            <a:off x="13441" y="1832722"/>
            <a:ext cx="4028065" cy="457239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0" name="Retângulo 49">
            <a:extLst>
              <a:ext uri="{FF2B5EF4-FFF2-40B4-BE49-F238E27FC236}">
                <a16:creationId xmlns:a16="http://schemas.microsoft.com/office/drawing/2014/main" id="{D212EB85-7024-3933-99B0-D300C47E1914}"/>
              </a:ext>
            </a:extLst>
          </p:cNvPr>
          <p:cNvSpPr/>
          <p:nvPr/>
        </p:nvSpPr>
        <p:spPr>
          <a:xfrm>
            <a:off x="4062366" y="1832721"/>
            <a:ext cx="4028065" cy="457239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1" name="Retângulo 50">
            <a:extLst>
              <a:ext uri="{FF2B5EF4-FFF2-40B4-BE49-F238E27FC236}">
                <a16:creationId xmlns:a16="http://schemas.microsoft.com/office/drawing/2014/main" id="{1A0D50AD-B9FE-12A2-4B60-DC668DB758D9}"/>
              </a:ext>
            </a:extLst>
          </p:cNvPr>
          <p:cNvSpPr/>
          <p:nvPr/>
        </p:nvSpPr>
        <p:spPr>
          <a:xfrm>
            <a:off x="8122226" y="1832720"/>
            <a:ext cx="4056335" cy="457239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37" name="CaixaDeTexto 336">
            <a:extLst>
              <a:ext uri="{FF2B5EF4-FFF2-40B4-BE49-F238E27FC236}">
                <a16:creationId xmlns:a16="http://schemas.microsoft.com/office/drawing/2014/main" id="{BB429978-E609-2A68-7363-DE9DB1CD49B4}"/>
              </a:ext>
            </a:extLst>
          </p:cNvPr>
          <p:cNvSpPr txBox="1"/>
          <p:nvPr/>
        </p:nvSpPr>
        <p:spPr>
          <a:xfrm>
            <a:off x="-25763" y="1878811"/>
            <a:ext cx="4088129" cy="1569660"/>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Algoritmos Geométricos</a:t>
            </a:r>
          </a:p>
          <a:p>
            <a:pPr algn="ctr">
              <a:tabLst>
                <a:tab pos="0" algn="l"/>
              </a:tabLst>
            </a:pPr>
            <a:r>
              <a:rPr lang="pt-BR" sz="2400" spc="-1" dirty="0" err="1">
                <a:solidFill>
                  <a:srgbClr val="0097A7"/>
                </a:solidFill>
                <a:latin typeface="Roboto"/>
                <a:ea typeface="Roboto"/>
              </a:rPr>
              <a:t>CoUrb</a:t>
            </a:r>
            <a:r>
              <a:rPr lang="pt-BR" sz="2400" spc="-1" dirty="0">
                <a:solidFill>
                  <a:srgbClr val="0097A7"/>
                </a:solidFill>
                <a:latin typeface="Roboto"/>
                <a:ea typeface="Roboto"/>
              </a:rPr>
              <a:t> 2021</a:t>
            </a:r>
            <a:r>
              <a:rPr lang="pt-BR" sz="2400" spc="-1" baseline="30000" dirty="0">
                <a:solidFill>
                  <a:srgbClr val="0097A7"/>
                </a:solidFill>
                <a:latin typeface="Roboto"/>
                <a:ea typeface="Roboto"/>
              </a:rPr>
              <a:t>6</a:t>
            </a:r>
            <a:endParaRPr lang="pt-BR" sz="2400" spc="-1" dirty="0">
              <a:solidFill>
                <a:srgbClr val="0097A7"/>
              </a:solidFill>
              <a:latin typeface="Roboto"/>
              <a:ea typeface="Roboto"/>
            </a:endParaRPr>
          </a:p>
          <a:p>
            <a:pPr algn="ctr">
              <a:tabLst>
                <a:tab pos="0" algn="l"/>
              </a:tabLst>
            </a:pPr>
            <a:r>
              <a:rPr lang="pt-BR" sz="2400" spc="-1" dirty="0" err="1">
                <a:solidFill>
                  <a:srgbClr val="0097A7"/>
                </a:solidFill>
                <a:latin typeface="Roboto"/>
                <a:ea typeface="Roboto"/>
              </a:rPr>
              <a:t>CoUrb</a:t>
            </a:r>
            <a:r>
              <a:rPr lang="pt-BR" sz="2400" spc="-1" dirty="0">
                <a:solidFill>
                  <a:srgbClr val="0097A7"/>
                </a:solidFill>
                <a:latin typeface="Roboto"/>
                <a:ea typeface="Roboto"/>
              </a:rPr>
              <a:t> 2022 (</a:t>
            </a:r>
            <a:r>
              <a:rPr lang="pt-BR" sz="2400" i="1" spc="-1" dirty="0" err="1">
                <a:solidFill>
                  <a:srgbClr val="0097A7"/>
                </a:solidFill>
                <a:latin typeface="Roboto"/>
                <a:ea typeface="Roboto"/>
              </a:rPr>
              <a:t>best</a:t>
            </a:r>
            <a:r>
              <a:rPr lang="pt-BR" sz="2400" i="1" spc="-1" dirty="0">
                <a:solidFill>
                  <a:srgbClr val="0097A7"/>
                </a:solidFill>
                <a:latin typeface="Roboto"/>
                <a:ea typeface="Roboto"/>
              </a:rPr>
              <a:t> </a:t>
            </a:r>
            <a:r>
              <a:rPr lang="pt-BR" sz="2400" i="1" spc="-1" dirty="0" err="1">
                <a:solidFill>
                  <a:srgbClr val="0097A7"/>
                </a:solidFill>
                <a:latin typeface="Roboto"/>
                <a:ea typeface="Roboto"/>
              </a:rPr>
              <a:t>paper</a:t>
            </a:r>
            <a:r>
              <a:rPr lang="pt-BR" sz="2400" spc="-1" dirty="0">
                <a:solidFill>
                  <a:srgbClr val="0097A7"/>
                </a:solidFill>
                <a:latin typeface="Roboto"/>
                <a:ea typeface="Roboto"/>
              </a:rPr>
              <a:t>)</a:t>
            </a:r>
            <a:r>
              <a:rPr lang="pt-BR" sz="2400" spc="-1" baseline="30000" dirty="0">
                <a:solidFill>
                  <a:srgbClr val="0097A7"/>
                </a:solidFill>
                <a:latin typeface="Roboto"/>
                <a:ea typeface="Roboto"/>
              </a:rPr>
              <a:t> 5</a:t>
            </a:r>
            <a:endParaRPr lang="pt-BR" sz="2400" spc="-1" dirty="0">
              <a:solidFill>
                <a:srgbClr val="0097A7"/>
              </a:solidFill>
              <a:latin typeface="Roboto"/>
              <a:ea typeface="Roboto"/>
            </a:endParaRPr>
          </a:p>
          <a:p>
            <a:pPr algn="ctr">
              <a:tabLst>
                <a:tab pos="0" algn="l"/>
              </a:tabLst>
            </a:pPr>
            <a:r>
              <a:rPr lang="pt-BR" sz="2400" spc="-1" dirty="0">
                <a:solidFill>
                  <a:srgbClr val="0097A7"/>
                </a:solidFill>
                <a:latin typeface="Roboto"/>
                <a:ea typeface="Roboto"/>
              </a:rPr>
              <a:t>IEEE T-ITS 2024</a:t>
            </a:r>
            <a:r>
              <a:rPr lang="pt-BR" sz="2400" spc="-1" baseline="30000" dirty="0">
                <a:solidFill>
                  <a:srgbClr val="0097A7"/>
                </a:solidFill>
                <a:latin typeface="Roboto"/>
                <a:ea typeface="Roboto"/>
              </a:rPr>
              <a:t>1</a:t>
            </a:r>
            <a:endParaRPr lang="pt-BR" sz="2133" spc="-1" baseline="30000" dirty="0">
              <a:solidFill>
                <a:srgbClr val="0097A7"/>
              </a:solidFill>
              <a:latin typeface="Roboto"/>
              <a:ea typeface="Roboto"/>
            </a:endParaRPr>
          </a:p>
        </p:txBody>
      </p:sp>
      <p:pic>
        <p:nvPicPr>
          <p:cNvPr id="5" name="Picture 3">
            <a:extLst>
              <a:ext uri="{FF2B5EF4-FFF2-40B4-BE49-F238E27FC236}">
                <a16:creationId xmlns:a16="http://schemas.microsoft.com/office/drawing/2014/main" id="{DCE7736C-765F-0A30-0838-FF0FEB3AC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7" y="3635377"/>
            <a:ext cx="3952904" cy="274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a:extLst>
              <a:ext uri="{FF2B5EF4-FFF2-40B4-BE49-F238E27FC236}">
                <a16:creationId xmlns:a16="http://schemas.microsoft.com/office/drawing/2014/main" id="{EFF2EBE0-130B-8267-2ECD-E3E2ED69E65F}"/>
              </a:ext>
            </a:extLst>
          </p:cNvPr>
          <p:cNvSpPr txBox="1"/>
          <p:nvPr/>
        </p:nvSpPr>
        <p:spPr>
          <a:xfrm>
            <a:off x="4002302" y="1877799"/>
            <a:ext cx="4088129" cy="830997"/>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Aprendizado por Reforço</a:t>
            </a:r>
          </a:p>
          <a:p>
            <a:pPr algn="ctr">
              <a:tabLst>
                <a:tab pos="0" algn="l"/>
              </a:tabLst>
            </a:pPr>
            <a:r>
              <a:rPr lang="pt-BR" sz="2400" i="1" spc="-1" dirty="0">
                <a:solidFill>
                  <a:srgbClr val="0097A7"/>
                </a:solidFill>
                <a:latin typeface="Roboto"/>
                <a:ea typeface="Roboto"/>
              </a:rPr>
              <a:t>em preparação</a:t>
            </a:r>
          </a:p>
        </p:txBody>
      </p:sp>
      <p:pic>
        <p:nvPicPr>
          <p:cNvPr id="9" name="Imagem 8">
            <a:extLst>
              <a:ext uri="{FF2B5EF4-FFF2-40B4-BE49-F238E27FC236}">
                <a16:creationId xmlns:a16="http://schemas.microsoft.com/office/drawing/2014/main" id="{DF65870F-63BF-BC27-8F05-F3890A3AC656}"/>
              </a:ext>
            </a:extLst>
          </p:cNvPr>
          <p:cNvPicPr>
            <a:picLocks noChangeAspect="1"/>
          </p:cNvPicPr>
          <p:nvPr/>
        </p:nvPicPr>
        <p:blipFill>
          <a:blip r:embed="rId3"/>
          <a:stretch>
            <a:fillRect/>
          </a:stretch>
        </p:blipFill>
        <p:spPr>
          <a:xfrm>
            <a:off x="4142541" y="3514709"/>
            <a:ext cx="3878649" cy="2655993"/>
          </a:xfrm>
          <a:prstGeom prst="rect">
            <a:avLst/>
          </a:prstGeom>
        </p:spPr>
      </p:pic>
      <p:sp>
        <p:nvSpPr>
          <p:cNvPr id="10" name="CaixaDeTexto 9">
            <a:extLst>
              <a:ext uri="{FF2B5EF4-FFF2-40B4-BE49-F238E27FC236}">
                <a16:creationId xmlns:a16="http://schemas.microsoft.com/office/drawing/2014/main" id="{18D28A07-528A-36CC-8B8C-A97261CBC0B0}"/>
              </a:ext>
            </a:extLst>
          </p:cNvPr>
          <p:cNvSpPr txBox="1"/>
          <p:nvPr/>
        </p:nvSpPr>
        <p:spPr>
          <a:xfrm>
            <a:off x="8122226" y="1877800"/>
            <a:ext cx="4088129" cy="5388335"/>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Próximos passos:</a:t>
            </a:r>
          </a:p>
          <a:p>
            <a:pPr algn="ctr">
              <a:tabLst>
                <a:tab pos="0" algn="l"/>
              </a:tabLst>
            </a:pPr>
            <a:r>
              <a:rPr lang="pt-BR" sz="2400" i="1" spc="-1" dirty="0">
                <a:solidFill>
                  <a:srgbClr val="0097A7"/>
                </a:solidFill>
                <a:latin typeface="Roboto"/>
                <a:ea typeface="Roboto"/>
              </a:rPr>
              <a:t>Algoritmos anticolisão baseados em Comunicação</a:t>
            </a:r>
          </a:p>
          <a:p>
            <a:pPr algn="ctr">
              <a:tabLst>
                <a:tab pos="0" algn="l"/>
              </a:tabLst>
            </a:pPr>
            <a:endParaRPr lang="pt-BR" sz="2400" b="1" i="1" spc="-1" dirty="0">
              <a:solidFill>
                <a:srgbClr val="0097A7"/>
              </a:solidFill>
              <a:latin typeface="Roboto"/>
              <a:ea typeface="Roboto"/>
            </a:endParaRPr>
          </a:p>
          <a:p>
            <a:pPr marL="4320">
              <a:lnSpc>
                <a:spcPct val="150000"/>
              </a:lnSpc>
              <a:buClr>
                <a:srgbClr val="0097A7"/>
              </a:buClr>
            </a:pPr>
            <a:r>
              <a:rPr lang="pt-BR" sz="2400" b="1" spc="-1" dirty="0" err="1">
                <a:solidFill>
                  <a:schemeClr val="accent5"/>
                </a:solidFill>
                <a:latin typeface="Roboto" panose="02000000000000000000" pitchFamily="2" charset="0"/>
                <a:ea typeface="Roboto" panose="02000000000000000000" pitchFamily="2" charset="0"/>
                <a:cs typeface="Roboto" panose="02000000000000000000" pitchFamily="2" charset="0"/>
              </a:rPr>
              <a:t>Ad-hoc</a:t>
            </a:r>
            <a:r>
              <a:rPr lang="pt-BR" sz="2400" b="1" spc="-1" dirty="0">
                <a:solidFill>
                  <a:schemeClr val="accent5"/>
                </a:solidFill>
                <a:latin typeface="Roboto" panose="02000000000000000000" pitchFamily="2" charset="0"/>
                <a:ea typeface="Roboto" panose="02000000000000000000" pitchFamily="2" charset="0"/>
                <a:cs typeface="Roboto" panose="02000000000000000000" pitchFamily="2" charset="0"/>
              </a:rPr>
              <a:t> </a:t>
            </a:r>
            <a:r>
              <a:rPr lang="pt-BR" sz="2400" spc="-1" dirty="0">
                <a:solidFill>
                  <a:srgbClr val="595959"/>
                </a:solidFill>
                <a:latin typeface="Roboto" panose="02000000000000000000" pitchFamily="2" charset="0"/>
                <a:ea typeface="Roboto" panose="02000000000000000000" pitchFamily="2" charset="0"/>
                <a:cs typeface="Roboto" panose="02000000000000000000" pitchFamily="2" charset="0"/>
              </a:rPr>
              <a:t>e</a:t>
            </a:r>
            <a:r>
              <a:rPr lang="pt-BR" sz="2400" b="1" spc="-1" dirty="0">
                <a:solidFill>
                  <a:schemeClr val="accent5"/>
                </a:solidFill>
                <a:latin typeface="Roboto" panose="02000000000000000000" pitchFamily="2" charset="0"/>
                <a:ea typeface="Roboto" panose="02000000000000000000" pitchFamily="2" charset="0"/>
                <a:cs typeface="Roboto" panose="02000000000000000000" pitchFamily="2" charset="0"/>
              </a:rPr>
              <a:t> </a:t>
            </a:r>
            <a:r>
              <a:rPr lang="pt-BR" sz="2400" spc="-1" dirty="0">
                <a:solidFill>
                  <a:schemeClr val="accent5"/>
                </a:solidFill>
                <a:latin typeface="Roboto" panose="02000000000000000000" pitchFamily="2" charset="0"/>
                <a:ea typeface="Roboto" panose="02000000000000000000" pitchFamily="2" charset="0"/>
                <a:cs typeface="Roboto" panose="02000000000000000000" pitchFamily="2" charset="0"/>
              </a:rPr>
              <a:t>Estruturada</a:t>
            </a:r>
            <a:endParaRPr lang="pt-BR" sz="2133" spc="-1"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marL="385310" indent="-380990">
              <a:lnSpc>
                <a:spcPct val="150000"/>
              </a:lnSpc>
              <a:buClr>
                <a:srgbClr val="0097A7"/>
              </a:buClr>
              <a:buFont typeface="Courier New" panose="02070309020205020404" pitchFamily="49" charset="0"/>
              <a:buChar char="o"/>
            </a:pPr>
            <a:r>
              <a:rPr lang="pt-BR" sz="2133" spc="-1" dirty="0">
                <a:solidFill>
                  <a:schemeClr val="accent5"/>
                </a:solidFill>
                <a:latin typeface="Roboto" panose="02000000000000000000" pitchFamily="2" charset="0"/>
                <a:ea typeface="Roboto" panose="02000000000000000000" pitchFamily="2" charset="0"/>
                <a:cs typeface="Roboto" panose="02000000000000000000" pitchFamily="2" charset="0"/>
              </a:rPr>
              <a:t>Contínuo: </a:t>
            </a:r>
            <a:r>
              <a:rPr lang="pt-BR" sz="2133" b="1" spc="-1" dirty="0">
                <a:solidFill>
                  <a:srgbClr val="0097A7"/>
                </a:solidFill>
                <a:latin typeface="Roboto" panose="02000000000000000000" pitchFamily="2" charset="0"/>
                <a:ea typeface="Roboto" panose="02000000000000000000" pitchFamily="2" charset="0"/>
                <a:cs typeface="Roboto" panose="02000000000000000000" pitchFamily="2" charset="0"/>
              </a:rPr>
              <a:t>Computação na Borda</a:t>
            </a:r>
            <a:r>
              <a:rPr lang="pt-BR" sz="2133" spc="-1" dirty="0">
                <a:solidFill>
                  <a:srgbClr val="0097A7"/>
                </a:solidFill>
                <a:latin typeface="Roboto" panose="02000000000000000000" pitchFamily="2" charset="0"/>
                <a:ea typeface="Roboto" panose="02000000000000000000" pitchFamily="2" charset="0"/>
                <a:cs typeface="Roboto" panose="02000000000000000000" pitchFamily="2" charset="0"/>
              </a:rPr>
              <a:t> </a:t>
            </a:r>
            <a:r>
              <a:rPr lang="pt-BR" sz="2133" spc="-1" dirty="0">
                <a:solidFill>
                  <a:srgbClr val="595959"/>
                </a:solidFill>
                <a:latin typeface="Roboto" panose="02000000000000000000" pitchFamily="2" charset="0"/>
                <a:ea typeface="Roboto" panose="02000000000000000000" pitchFamily="2" charset="0"/>
                <a:cs typeface="Roboto" panose="02000000000000000000" pitchFamily="2" charset="0"/>
              </a:rPr>
              <a:t>/ Névoa / Nuvem</a:t>
            </a:r>
            <a:endParaRPr lang="pt-BR" sz="2133" spc="-1" dirty="0">
              <a:latin typeface="Roboto" panose="02000000000000000000" pitchFamily="2" charset="0"/>
              <a:ea typeface="Roboto" panose="02000000000000000000" pitchFamily="2" charset="0"/>
              <a:cs typeface="Roboto" panose="02000000000000000000" pitchFamily="2" charset="0"/>
            </a:endParaRPr>
          </a:p>
          <a:p>
            <a:pPr marL="385310" indent="-380990">
              <a:lnSpc>
                <a:spcPct val="150000"/>
              </a:lnSpc>
              <a:buClr>
                <a:srgbClr val="0097A7"/>
              </a:buClr>
              <a:buFont typeface="Courier New" panose="02070309020205020404" pitchFamily="49" charset="0"/>
              <a:buChar char="o"/>
            </a:pPr>
            <a:r>
              <a:rPr lang="pt-BR" sz="2133" b="1" spc="-1" dirty="0">
                <a:solidFill>
                  <a:schemeClr val="accent5"/>
                </a:solidFill>
                <a:latin typeface="Roboto" panose="02000000000000000000" pitchFamily="2" charset="0"/>
                <a:ea typeface="Roboto" panose="02000000000000000000" pitchFamily="2" charset="0"/>
                <a:cs typeface="Roboto" panose="02000000000000000000" pitchFamily="2" charset="0"/>
              </a:rPr>
              <a:t>5G</a:t>
            </a:r>
            <a:r>
              <a:rPr lang="pt-BR" sz="2133" spc="-1" dirty="0">
                <a:solidFill>
                  <a:schemeClr val="tx2"/>
                </a:solidFill>
                <a:latin typeface="Roboto" panose="02000000000000000000" pitchFamily="2" charset="0"/>
                <a:ea typeface="Roboto" panose="02000000000000000000" pitchFamily="2" charset="0"/>
                <a:cs typeface="Roboto" panose="02000000000000000000" pitchFamily="2" charset="0"/>
              </a:rPr>
              <a:t> e </a:t>
            </a:r>
            <a:r>
              <a:rPr lang="pt-BR" sz="2133" b="1" spc="-1" dirty="0">
                <a:solidFill>
                  <a:schemeClr val="accent5"/>
                </a:solidFill>
                <a:latin typeface="Roboto" panose="02000000000000000000" pitchFamily="2" charset="0"/>
                <a:ea typeface="Roboto" panose="02000000000000000000" pitchFamily="2" charset="0"/>
                <a:cs typeface="Roboto" panose="02000000000000000000" pitchFamily="2" charset="0"/>
              </a:rPr>
              <a:t>6G</a:t>
            </a:r>
          </a:p>
          <a:p>
            <a:pPr marL="385310" indent="-380990">
              <a:lnSpc>
                <a:spcPct val="150000"/>
              </a:lnSpc>
              <a:spcAft>
                <a:spcPts val="533"/>
              </a:spcAft>
              <a:buClr>
                <a:srgbClr val="0097A7"/>
              </a:buClr>
              <a:buFont typeface="Courier New" panose="02070309020205020404" pitchFamily="49" charset="0"/>
              <a:buChar char="o"/>
            </a:pPr>
            <a:r>
              <a:rPr lang="pt-BR" sz="2133" spc="-1" dirty="0">
                <a:solidFill>
                  <a:schemeClr val="tx2"/>
                </a:solidFill>
                <a:latin typeface="Roboto" panose="02000000000000000000" pitchFamily="2" charset="0"/>
                <a:ea typeface="Roboto" panose="02000000000000000000" pitchFamily="2" charset="0"/>
                <a:cs typeface="Roboto" panose="02000000000000000000" pitchFamily="2" charset="0"/>
              </a:rPr>
              <a:t>LPWAN, </a:t>
            </a:r>
            <a:r>
              <a:rPr lang="pt-BR" sz="2133" spc="-1" dirty="0" err="1">
                <a:solidFill>
                  <a:schemeClr val="tx2"/>
                </a:solidFill>
                <a:latin typeface="Roboto" panose="02000000000000000000" pitchFamily="2" charset="0"/>
                <a:ea typeface="Roboto" panose="02000000000000000000" pitchFamily="2" charset="0"/>
                <a:cs typeface="Roboto" panose="02000000000000000000" pitchFamily="2" charset="0"/>
              </a:rPr>
              <a:t>LoRaWAN</a:t>
            </a:r>
            <a:r>
              <a:rPr lang="pt-BR" sz="2133" spc="-1" dirty="0">
                <a:solidFill>
                  <a:schemeClr val="tx2"/>
                </a:solidFill>
                <a:latin typeface="Roboto" panose="02000000000000000000" pitchFamily="2" charset="0"/>
                <a:ea typeface="Roboto" panose="02000000000000000000" pitchFamily="2" charset="0"/>
                <a:cs typeface="Roboto" panose="02000000000000000000" pitchFamily="2" charset="0"/>
              </a:rPr>
              <a:t>, Bluetooth, WiFi, </a:t>
            </a:r>
            <a:r>
              <a:rPr lang="pt-BR" sz="2133" spc="-1" dirty="0" err="1">
                <a:solidFill>
                  <a:schemeClr val="tx2"/>
                </a:solidFill>
                <a:latin typeface="Roboto" panose="02000000000000000000" pitchFamily="2" charset="0"/>
                <a:ea typeface="Roboto" panose="02000000000000000000" pitchFamily="2" charset="0"/>
                <a:cs typeface="Roboto" panose="02000000000000000000" pitchFamily="2" charset="0"/>
              </a:rPr>
              <a:t>Zigbee</a:t>
            </a:r>
            <a:endParaRPr lang="pt-BR" sz="2133" spc="-1" dirty="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tabLst>
                <a:tab pos="0" algn="l"/>
              </a:tabLst>
            </a:pPr>
            <a:endParaRPr lang="pt-BR" sz="2400" b="1" i="1" spc="-1" dirty="0">
              <a:solidFill>
                <a:srgbClr val="0097A7"/>
              </a:solidFill>
              <a:latin typeface="Roboto"/>
              <a:ea typeface="Roboto"/>
            </a:endParaRPr>
          </a:p>
          <a:p>
            <a:pPr algn="ctr">
              <a:tabLst>
                <a:tab pos="0" algn="l"/>
              </a:tabLst>
            </a:pPr>
            <a:endParaRPr lang="pt-BR" sz="2400" i="1" spc="-1" dirty="0">
              <a:solidFill>
                <a:srgbClr val="0097A7"/>
              </a:solidFill>
              <a:latin typeface="Roboto"/>
              <a:ea typeface="Roboto"/>
            </a:endParaRPr>
          </a:p>
        </p:txBody>
      </p:sp>
    </p:spTree>
    <p:extLst>
      <p:ext uri="{BB962C8B-B14F-4D97-AF65-F5344CB8AC3E}">
        <p14:creationId xmlns:p14="http://schemas.microsoft.com/office/powerpoint/2010/main" val="1509740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2ED28-5C9F-F78F-E28D-6DC491B08E69}"/>
            </a:ext>
          </a:extLst>
        </p:cNvPr>
        <p:cNvGrpSpPr/>
        <p:nvPr/>
      </p:nvGrpSpPr>
      <p:grpSpPr>
        <a:xfrm>
          <a:off x="0" y="0"/>
          <a:ext cx="0" cy="0"/>
          <a:chOff x="0" y="0"/>
          <a:chExt cx="0" cy="0"/>
        </a:xfrm>
      </p:grpSpPr>
      <p:sp>
        <p:nvSpPr>
          <p:cNvPr id="159" name="CustomShape 1">
            <a:extLst>
              <a:ext uri="{FF2B5EF4-FFF2-40B4-BE49-F238E27FC236}">
                <a16:creationId xmlns:a16="http://schemas.microsoft.com/office/drawing/2014/main" id="{3F6EA788-13D5-B327-4AED-C44BD4F281BC}"/>
              </a:ext>
            </a:extLst>
          </p:cNvPr>
          <p:cNvSpPr/>
          <p:nvPr/>
        </p:nvSpPr>
        <p:spPr>
          <a:xfrm>
            <a:off x="415680" y="568329"/>
            <a:ext cx="11357280" cy="76032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a:lnSpc>
                <a:spcPct val="115000"/>
              </a:lnSpc>
            </a:pPr>
            <a:r>
              <a:rPr lang="pt-BR" sz="3467" b="1" spc="-1" dirty="0">
                <a:solidFill>
                  <a:srgbClr val="0097A7"/>
                </a:solidFill>
                <a:latin typeface="Roboto"/>
                <a:ea typeface="Roboto"/>
              </a:rPr>
              <a:t>Serviço de Entregas Aéreas: Modelagem Analítica</a:t>
            </a:r>
          </a:p>
        </p:txBody>
      </p:sp>
      <p:sp>
        <p:nvSpPr>
          <p:cNvPr id="160" name="CustomShape 2">
            <a:extLst>
              <a:ext uri="{FF2B5EF4-FFF2-40B4-BE49-F238E27FC236}">
                <a16:creationId xmlns:a16="http://schemas.microsoft.com/office/drawing/2014/main" id="{1AE1E03A-AE39-777B-665D-4A4B40C75D41}"/>
              </a:ext>
            </a:extLst>
          </p:cNvPr>
          <p:cNvSpPr/>
          <p:nvPr/>
        </p:nvSpPr>
        <p:spPr>
          <a:xfrm>
            <a:off x="11296800" y="6405120"/>
            <a:ext cx="728160" cy="52128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chor="ctr">
            <a:noAutofit/>
          </a:bodyPr>
          <a:lstStyle/>
          <a:p>
            <a:pPr algn="r">
              <a:tabLst>
                <a:tab pos="0" algn="l"/>
              </a:tabLst>
            </a:pPr>
            <a:fld id="{1CCC8373-04C9-4A3D-93D1-7C52129D5284}" type="slidenum">
              <a:rPr lang="pt-BR" sz="1600" spc="-1">
                <a:solidFill>
                  <a:srgbClr val="0097A7"/>
                </a:solidFill>
                <a:latin typeface="Roboto"/>
                <a:ea typeface="Arial"/>
              </a:rPr>
              <a:pPr algn="r">
                <a:tabLst>
                  <a:tab pos="0" algn="l"/>
                </a:tabLst>
              </a:pPr>
              <a:t>33</a:t>
            </a:fld>
            <a:endParaRPr lang="pt-BR" sz="1600" spc="-1">
              <a:latin typeface="Arial"/>
            </a:endParaRPr>
          </a:p>
        </p:txBody>
      </p:sp>
      <p:sp>
        <p:nvSpPr>
          <p:cNvPr id="162" name="CustomShape 4">
            <a:extLst>
              <a:ext uri="{FF2B5EF4-FFF2-40B4-BE49-F238E27FC236}">
                <a16:creationId xmlns:a16="http://schemas.microsoft.com/office/drawing/2014/main" id="{FFF949D4-9118-D41B-C497-A92D1454A2CC}"/>
              </a:ext>
            </a:extLst>
          </p:cNvPr>
          <p:cNvSpPr/>
          <p:nvPr/>
        </p:nvSpPr>
        <p:spPr>
          <a:xfrm>
            <a:off x="13440" y="1246560"/>
            <a:ext cx="10549440" cy="3600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a:lstStyle/>
          <a:p>
            <a:endParaRPr lang="pt-BR" sz="2400"/>
          </a:p>
        </p:txBody>
      </p:sp>
      <p:sp>
        <p:nvSpPr>
          <p:cNvPr id="47" name="Retângulo 46">
            <a:extLst>
              <a:ext uri="{FF2B5EF4-FFF2-40B4-BE49-F238E27FC236}">
                <a16:creationId xmlns:a16="http://schemas.microsoft.com/office/drawing/2014/main" id="{229253E5-100A-4246-ACAE-6744E6844910}"/>
              </a:ext>
            </a:extLst>
          </p:cNvPr>
          <p:cNvSpPr/>
          <p:nvPr/>
        </p:nvSpPr>
        <p:spPr>
          <a:xfrm>
            <a:off x="13441" y="1832722"/>
            <a:ext cx="4028065" cy="457239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0" name="Retângulo 49">
            <a:extLst>
              <a:ext uri="{FF2B5EF4-FFF2-40B4-BE49-F238E27FC236}">
                <a16:creationId xmlns:a16="http://schemas.microsoft.com/office/drawing/2014/main" id="{B1A61670-FD5E-AAA8-70D1-4D925CE6DA1B}"/>
              </a:ext>
            </a:extLst>
          </p:cNvPr>
          <p:cNvSpPr/>
          <p:nvPr/>
        </p:nvSpPr>
        <p:spPr>
          <a:xfrm>
            <a:off x="4062366" y="1832721"/>
            <a:ext cx="4028065" cy="457239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1" name="Retângulo 50">
            <a:extLst>
              <a:ext uri="{FF2B5EF4-FFF2-40B4-BE49-F238E27FC236}">
                <a16:creationId xmlns:a16="http://schemas.microsoft.com/office/drawing/2014/main" id="{DFE109F9-2997-A24F-BFA7-E84C4B0D8178}"/>
              </a:ext>
            </a:extLst>
          </p:cNvPr>
          <p:cNvSpPr/>
          <p:nvPr/>
        </p:nvSpPr>
        <p:spPr>
          <a:xfrm>
            <a:off x="8122226" y="1832720"/>
            <a:ext cx="4056335" cy="457239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37" name="CaixaDeTexto 336">
            <a:extLst>
              <a:ext uri="{FF2B5EF4-FFF2-40B4-BE49-F238E27FC236}">
                <a16:creationId xmlns:a16="http://schemas.microsoft.com/office/drawing/2014/main" id="{A72DC619-C2C8-2F30-DF53-0294E48991F3}"/>
              </a:ext>
            </a:extLst>
          </p:cNvPr>
          <p:cNvSpPr txBox="1"/>
          <p:nvPr/>
        </p:nvSpPr>
        <p:spPr>
          <a:xfrm>
            <a:off x="-25763" y="1878811"/>
            <a:ext cx="4088129" cy="1159228"/>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Cenário e Modelo da Rede de Petri Estocástica (SPN)</a:t>
            </a:r>
            <a:endParaRPr lang="pt-BR" sz="2400" i="1" spc="-1" dirty="0">
              <a:solidFill>
                <a:srgbClr val="0097A7"/>
              </a:solidFill>
              <a:latin typeface="Roboto"/>
              <a:ea typeface="Roboto"/>
            </a:endParaRPr>
          </a:p>
          <a:p>
            <a:pPr algn="ctr">
              <a:tabLst>
                <a:tab pos="0" algn="l"/>
              </a:tabLst>
            </a:pPr>
            <a:r>
              <a:rPr lang="pt-BR" sz="2133" spc="-1" dirty="0">
                <a:solidFill>
                  <a:srgbClr val="0097A7"/>
                </a:solidFill>
                <a:latin typeface="Roboto"/>
                <a:ea typeface="Roboto"/>
              </a:rPr>
              <a:t>SBRC 2025</a:t>
            </a:r>
            <a:r>
              <a:rPr lang="pt-BR" sz="2133" spc="-1" baseline="30000" dirty="0">
                <a:solidFill>
                  <a:srgbClr val="0097A7"/>
                </a:solidFill>
                <a:latin typeface="Roboto"/>
                <a:ea typeface="Roboto"/>
              </a:rPr>
              <a:t>9 </a:t>
            </a:r>
            <a:r>
              <a:rPr lang="pt-BR" sz="2133" spc="-1" dirty="0">
                <a:solidFill>
                  <a:srgbClr val="0097A7"/>
                </a:solidFill>
                <a:latin typeface="Roboto"/>
                <a:ea typeface="Roboto"/>
              </a:rPr>
              <a:t>(</a:t>
            </a:r>
            <a:r>
              <a:rPr lang="pt-BR" sz="2133" i="1" spc="-1" dirty="0">
                <a:solidFill>
                  <a:srgbClr val="0097A7"/>
                </a:solidFill>
                <a:latin typeface="Roboto"/>
                <a:ea typeface="Roboto"/>
              </a:rPr>
              <a:t>Aceito</a:t>
            </a:r>
            <a:r>
              <a:rPr lang="pt-BR" sz="2133" spc="-1" dirty="0">
                <a:solidFill>
                  <a:srgbClr val="0097A7"/>
                </a:solidFill>
                <a:latin typeface="Roboto"/>
                <a:ea typeface="Roboto"/>
              </a:rPr>
              <a:t>)</a:t>
            </a:r>
          </a:p>
        </p:txBody>
      </p:sp>
      <p:sp>
        <p:nvSpPr>
          <p:cNvPr id="3" name="CaixaDeTexto 2">
            <a:extLst>
              <a:ext uri="{FF2B5EF4-FFF2-40B4-BE49-F238E27FC236}">
                <a16:creationId xmlns:a16="http://schemas.microsoft.com/office/drawing/2014/main" id="{B91BF9B1-CC71-52FE-0B21-FDF20930D792}"/>
              </a:ext>
            </a:extLst>
          </p:cNvPr>
          <p:cNvSpPr txBox="1"/>
          <p:nvPr/>
        </p:nvSpPr>
        <p:spPr>
          <a:xfrm>
            <a:off x="4002302" y="1877799"/>
            <a:ext cx="4088129" cy="461665"/>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Tempo Médio de Missão</a:t>
            </a:r>
            <a:endParaRPr lang="pt-BR" sz="2400" i="1" spc="-1" dirty="0">
              <a:solidFill>
                <a:srgbClr val="0097A7"/>
              </a:solidFill>
              <a:latin typeface="Roboto"/>
              <a:ea typeface="Roboto"/>
            </a:endParaRPr>
          </a:p>
        </p:txBody>
      </p:sp>
      <p:sp>
        <p:nvSpPr>
          <p:cNvPr id="10" name="CaixaDeTexto 9">
            <a:extLst>
              <a:ext uri="{FF2B5EF4-FFF2-40B4-BE49-F238E27FC236}">
                <a16:creationId xmlns:a16="http://schemas.microsoft.com/office/drawing/2014/main" id="{1075E1D3-7E9B-9087-D226-B79461C3F545}"/>
              </a:ext>
            </a:extLst>
          </p:cNvPr>
          <p:cNvSpPr txBox="1"/>
          <p:nvPr/>
        </p:nvSpPr>
        <p:spPr>
          <a:xfrm>
            <a:off x="8122226" y="1877799"/>
            <a:ext cx="4088129" cy="4729243"/>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Próximos passos:</a:t>
            </a:r>
          </a:p>
          <a:p>
            <a:pPr algn="ctr">
              <a:tabLst>
                <a:tab pos="0" algn="l"/>
              </a:tabLst>
            </a:pPr>
            <a:endParaRPr lang="pt-BR" sz="2400" b="1" spc="-1" dirty="0">
              <a:solidFill>
                <a:srgbClr val="0097A7"/>
              </a:solidFill>
              <a:latin typeface="Roboto"/>
              <a:ea typeface="Roboto"/>
            </a:endParaRPr>
          </a:p>
          <a:p>
            <a:pPr algn="ctr">
              <a:tabLst>
                <a:tab pos="0" algn="l"/>
              </a:tabLst>
            </a:pPr>
            <a:endParaRPr lang="pt-BR" sz="2400" b="1" spc="-1" dirty="0">
              <a:solidFill>
                <a:srgbClr val="0097A7"/>
              </a:solidFill>
              <a:latin typeface="Roboto"/>
              <a:ea typeface="Roboto"/>
            </a:endParaRPr>
          </a:p>
          <a:p>
            <a:pPr algn="ctr">
              <a:tabLst>
                <a:tab pos="0" algn="l"/>
              </a:tabLst>
            </a:pPr>
            <a:r>
              <a:rPr lang="pt-BR" sz="2400" i="1" spc="-1" dirty="0">
                <a:solidFill>
                  <a:srgbClr val="0097A7"/>
                </a:solidFill>
                <a:latin typeface="Roboto"/>
                <a:ea typeface="Roboto"/>
              </a:rPr>
              <a:t>Validação com o </a:t>
            </a:r>
            <a:r>
              <a:rPr lang="pt-BR" sz="2400" i="1" spc="-1" dirty="0" err="1">
                <a:solidFill>
                  <a:srgbClr val="0097A7"/>
                </a:solidFill>
                <a:latin typeface="Roboto"/>
                <a:ea typeface="Roboto"/>
              </a:rPr>
              <a:t>FluteSim</a:t>
            </a:r>
            <a:endParaRPr lang="pt-BR" sz="2400" i="1" spc="-1" dirty="0">
              <a:solidFill>
                <a:srgbClr val="0097A7"/>
              </a:solidFill>
              <a:latin typeface="Roboto"/>
              <a:ea typeface="Roboto"/>
            </a:endParaRPr>
          </a:p>
          <a:p>
            <a:pPr algn="ctr">
              <a:tabLst>
                <a:tab pos="0" algn="l"/>
              </a:tabLst>
            </a:pPr>
            <a:endParaRPr lang="pt-BR" sz="2133" i="1" spc="-1" dirty="0">
              <a:solidFill>
                <a:srgbClr val="0097A7"/>
              </a:solidFill>
              <a:latin typeface="Roboto"/>
              <a:ea typeface="Roboto"/>
              <a:cs typeface="Roboto" panose="02000000000000000000" pitchFamily="2" charset="0"/>
            </a:endParaRPr>
          </a:p>
          <a:p>
            <a:pPr algn="ctr">
              <a:tabLst>
                <a:tab pos="0" algn="l"/>
              </a:tabLst>
            </a:pPr>
            <a:endParaRPr lang="pt-BR" sz="2133" i="1" spc="-1" dirty="0">
              <a:solidFill>
                <a:srgbClr val="0097A7"/>
              </a:solidFill>
              <a:latin typeface="Roboto"/>
              <a:ea typeface="Roboto"/>
              <a:cs typeface="Roboto" panose="02000000000000000000" pitchFamily="2" charset="0"/>
            </a:endParaRPr>
          </a:p>
          <a:p>
            <a:pPr algn="ctr">
              <a:tabLst>
                <a:tab pos="0" algn="l"/>
              </a:tabLst>
            </a:pPr>
            <a:endParaRPr lang="pt-BR" sz="2133" i="1" spc="-1" dirty="0">
              <a:solidFill>
                <a:srgbClr val="0097A7"/>
              </a:solidFill>
              <a:latin typeface="Roboto"/>
              <a:ea typeface="Roboto"/>
              <a:cs typeface="Roboto" panose="02000000000000000000" pitchFamily="2" charset="0"/>
            </a:endParaRPr>
          </a:p>
          <a:p>
            <a:pPr algn="ctr">
              <a:tabLst>
                <a:tab pos="0" algn="l"/>
              </a:tabLst>
            </a:pPr>
            <a:endParaRPr lang="pt-BR" sz="2133" i="1" spc="-1" dirty="0">
              <a:solidFill>
                <a:srgbClr val="0097A7"/>
              </a:solidFill>
              <a:latin typeface="Roboto"/>
              <a:ea typeface="Roboto"/>
              <a:cs typeface="Roboto" panose="02000000000000000000" pitchFamily="2" charset="0"/>
            </a:endParaRPr>
          </a:p>
          <a:p>
            <a:pPr algn="ctr">
              <a:tabLst>
                <a:tab pos="0" algn="l"/>
              </a:tabLst>
            </a:pPr>
            <a:r>
              <a:rPr lang="pt-BR" sz="2400" i="1" spc="-1" dirty="0">
                <a:solidFill>
                  <a:srgbClr val="0097A7"/>
                </a:solidFill>
                <a:latin typeface="Roboto"/>
                <a:ea typeface="Roboto"/>
                <a:cs typeface="Roboto" panose="02000000000000000000" pitchFamily="2" charset="0"/>
              </a:rPr>
              <a:t>Modelo incluindo algoritmos anticolisão, energia e comunicação</a:t>
            </a:r>
            <a:endParaRPr lang="pt-BR" sz="2400" spc="-1" dirty="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tabLst>
                <a:tab pos="0" algn="l"/>
              </a:tabLst>
            </a:pPr>
            <a:endParaRPr lang="pt-BR" sz="2400" b="1" i="1" spc="-1" dirty="0">
              <a:solidFill>
                <a:srgbClr val="0097A7"/>
              </a:solidFill>
              <a:latin typeface="Roboto"/>
              <a:ea typeface="Roboto"/>
            </a:endParaRPr>
          </a:p>
          <a:p>
            <a:pPr algn="ctr">
              <a:tabLst>
                <a:tab pos="0" algn="l"/>
              </a:tabLst>
            </a:pPr>
            <a:endParaRPr lang="pt-BR" sz="2400" i="1" spc="-1" dirty="0">
              <a:solidFill>
                <a:srgbClr val="0097A7"/>
              </a:solidFill>
              <a:latin typeface="Roboto"/>
              <a:ea typeface="Roboto"/>
            </a:endParaRPr>
          </a:p>
        </p:txBody>
      </p:sp>
      <p:pic>
        <p:nvPicPr>
          <p:cNvPr id="8" name="Imagem 7">
            <a:extLst>
              <a:ext uri="{FF2B5EF4-FFF2-40B4-BE49-F238E27FC236}">
                <a16:creationId xmlns:a16="http://schemas.microsoft.com/office/drawing/2014/main" id="{67358654-41DD-C1F0-DE82-5C537260BD9A}"/>
              </a:ext>
            </a:extLst>
          </p:cNvPr>
          <p:cNvPicPr>
            <a:picLocks noChangeAspect="1"/>
          </p:cNvPicPr>
          <p:nvPr/>
        </p:nvPicPr>
        <p:blipFill>
          <a:blip r:embed="rId2"/>
          <a:stretch>
            <a:fillRect/>
          </a:stretch>
        </p:blipFill>
        <p:spPr>
          <a:xfrm>
            <a:off x="60476" y="3144747"/>
            <a:ext cx="3910779" cy="1825031"/>
          </a:xfrm>
          <a:prstGeom prst="rect">
            <a:avLst/>
          </a:prstGeom>
        </p:spPr>
      </p:pic>
      <p:pic>
        <p:nvPicPr>
          <p:cNvPr id="12" name="Imagem 11">
            <a:extLst>
              <a:ext uri="{FF2B5EF4-FFF2-40B4-BE49-F238E27FC236}">
                <a16:creationId xmlns:a16="http://schemas.microsoft.com/office/drawing/2014/main" id="{7912CB00-5CB0-F78B-91BA-1B50E1FA1A61}"/>
              </a:ext>
            </a:extLst>
          </p:cNvPr>
          <p:cNvPicPr>
            <a:picLocks noChangeAspect="1"/>
          </p:cNvPicPr>
          <p:nvPr/>
        </p:nvPicPr>
        <p:blipFill>
          <a:blip r:embed="rId3"/>
          <a:stretch>
            <a:fillRect/>
          </a:stretch>
        </p:blipFill>
        <p:spPr>
          <a:xfrm>
            <a:off x="62569" y="4969781"/>
            <a:ext cx="3908687" cy="1435337"/>
          </a:xfrm>
          <a:prstGeom prst="rect">
            <a:avLst/>
          </a:prstGeom>
        </p:spPr>
      </p:pic>
      <p:pic>
        <p:nvPicPr>
          <p:cNvPr id="14" name="Imagem 13">
            <a:extLst>
              <a:ext uri="{FF2B5EF4-FFF2-40B4-BE49-F238E27FC236}">
                <a16:creationId xmlns:a16="http://schemas.microsoft.com/office/drawing/2014/main" id="{A2890E68-9761-442B-C70C-D04A343D694A}"/>
              </a:ext>
            </a:extLst>
          </p:cNvPr>
          <p:cNvPicPr>
            <a:picLocks noChangeAspect="1"/>
          </p:cNvPicPr>
          <p:nvPr/>
        </p:nvPicPr>
        <p:blipFill>
          <a:blip r:embed="rId4"/>
          <a:stretch>
            <a:fillRect/>
          </a:stretch>
        </p:blipFill>
        <p:spPr>
          <a:xfrm>
            <a:off x="4130522" y="3068881"/>
            <a:ext cx="3831687" cy="2860855"/>
          </a:xfrm>
          <a:prstGeom prst="rect">
            <a:avLst/>
          </a:prstGeom>
        </p:spPr>
      </p:pic>
    </p:spTree>
    <p:extLst>
      <p:ext uri="{BB962C8B-B14F-4D97-AF65-F5344CB8AC3E}">
        <p14:creationId xmlns:p14="http://schemas.microsoft.com/office/powerpoint/2010/main" val="2959114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AB972-DC22-9D56-0E00-31FD727E3885}"/>
            </a:ext>
          </a:extLst>
        </p:cNvPr>
        <p:cNvGrpSpPr/>
        <p:nvPr/>
      </p:nvGrpSpPr>
      <p:grpSpPr>
        <a:xfrm>
          <a:off x="0" y="0"/>
          <a:ext cx="0" cy="0"/>
          <a:chOff x="0" y="0"/>
          <a:chExt cx="0" cy="0"/>
        </a:xfrm>
      </p:grpSpPr>
      <p:sp>
        <p:nvSpPr>
          <p:cNvPr id="159" name="CustomShape 1">
            <a:extLst>
              <a:ext uri="{FF2B5EF4-FFF2-40B4-BE49-F238E27FC236}">
                <a16:creationId xmlns:a16="http://schemas.microsoft.com/office/drawing/2014/main" id="{ED910305-ABF6-5A98-E90D-FEC15C734C12}"/>
              </a:ext>
            </a:extLst>
          </p:cNvPr>
          <p:cNvSpPr/>
          <p:nvPr/>
        </p:nvSpPr>
        <p:spPr>
          <a:xfrm>
            <a:off x="415680" y="568329"/>
            <a:ext cx="11357280" cy="76032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a:lnSpc>
                <a:spcPct val="115000"/>
              </a:lnSpc>
            </a:pPr>
            <a:r>
              <a:rPr lang="pt-BR" sz="3467" b="1" spc="-1" dirty="0">
                <a:solidFill>
                  <a:srgbClr val="0097A7"/>
                </a:solidFill>
                <a:latin typeface="Roboto"/>
                <a:ea typeface="Roboto"/>
              </a:rPr>
              <a:t>Serviço de Entregas Aéreas: </a:t>
            </a:r>
            <a:r>
              <a:rPr lang="pt-BR" sz="3733" b="1" spc="-1" dirty="0">
                <a:solidFill>
                  <a:srgbClr val="0097A7"/>
                </a:solidFill>
                <a:latin typeface="Roboto"/>
                <a:ea typeface="Roboto"/>
              </a:rPr>
              <a:t>Atraso de Comunicação</a:t>
            </a:r>
          </a:p>
          <a:p>
            <a:pPr>
              <a:lnSpc>
                <a:spcPct val="115000"/>
              </a:lnSpc>
            </a:pPr>
            <a:endParaRPr lang="pt-BR" sz="3467" b="1" spc="-1" dirty="0">
              <a:solidFill>
                <a:srgbClr val="0097A7"/>
              </a:solidFill>
              <a:latin typeface="Roboto"/>
              <a:ea typeface="Roboto"/>
            </a:endParaRPr>
          </a:p>
        </p:txBody>
      </p:sp>
      <p:sp>
        <p:nvSpPr>
          <p:cNvPr id="160" name="CustomShape 2">
            <a:extLst>
              <a:ext uri="{FF2B5EF4-FFF2-40B4-BE49-F238E27FC236}">
                <a16:creationId xmlns:a16="http://schemas.microsoft.com/office/drawing/2014/main" id="{EFAB81A6-9147-EDA3-8D0D-7D2B25F115AA}"/>
              </a:ext>
            </a:extLst>
          </p:cNvPr>
          <p:cNvSpPr/>
          <p:nvPr/>
        </p:nvSpPr>
        <p:spPr>
          <a:xfrm>
            <a:off x="11296800" y="6405120"/>
            <a:ext cx="728160" cy="52128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chor="ctr">
            <a:noAutofit/>
          </a:bodyPr>
          <a:lstStyle/>
          <a:p>
            <a:pPr algn="r">
              <a:tabLst>
                <a:tab pos="0" algn="l"/>
              </a:tabLst>
            </a:pPr>
            <a:fld id="{1CCC8373-04C9-4A3D-93D1-7C52129D5284}" type="slidenum">
              <a:rPr lang="pt-BR" sz="1600" spc="-1">
                <a:solidFill>
                  <a:srgbClr val="0097A7"/>
                </a:solidFill>
                <a:latin typeface="Roboto"/>
                <a:ea typeface="Arial"/>
              </a:rPr>
              <a:pPr algn="r">
                <a:tabLst>
                  <a:tab pos="0" algn="l"/>
                </a:tabLst>
              </a:pPr>
              <a:t>34</a:t>
            </a:fld>
            <a:endParaRPr lang="pt-BR" sz="1600" spc="-1">
              <a:latin typeface="Arial"/>
            </a:endParaRPr>
          </a:p>
        </p:txBody>
      </p:sp>
      <p:sp>
        <p:nvSpPr>
          <p:cNvPr id="162" name="CustomShape 4">
            <a:extLst>
              <a:ext uri="{FF2B5EF4-FFF2-40B4-BE49-F238E27FC236}">
                <a16:creationId xmlns:a16="http://schemas.microsoft.com/office/drawing/2014/main" id="{644F796C-E5B9-0C69-8A98-A0800B098E4D}"/>
              </a:ext>
            </a:extLst>
          </p:cNvPr>
          <p:cNvSpPr/>
          <p:nvPr/>
        </p:nvSpPr>
        <p:spPr>
          <a:xfrm>
            <a:off x="13440" y="1246560"/>
            <a:ext cx="10549440" cy="3600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a:lstStyle/>
          <a:p>
            <a:endParaRPr lang="pt-BR" sz="2400"/>
          </a:p>
        </p:txBody>
      </p:sp>
      <p:sp>
        <p:nvSpPr>
          <p:cNvPr id="47" name="Retângulo 46">
            <a:extLst>
              <a:ext uri="{FF2B5EF4-FFF2-40B4-BE49-F238E27FC236}">
                <a16:creationId xmlns:a16="http://schemas.microsoft.com/office/drawing/2014/main" id="{BC4EC689-6B8F-2D53-02AC-529AA8BD4FD7}"/>
              </a:ext>
            </a:extLst>
          </p:cNvPr>
          <p:cNvSpPr/>
          <p:nvPr/>
        </p:nvSpPr>
        <p:spPr>
          <a:xfrm>
            <a:off x="13441" y="1378841"/>
            <a:ext cx="4028065" cy="502628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0" name="Retângulo 49">
            <a:extLst>
              <a:ext uri="{FF2B5EF4-FFF2-40B4-BE49-F238E27FC236}">
                <a16:creationId xmlns:a16="http://schemas.microsoft.com/office/drawing/2014/main" id="{E69B63CF-791A-0BF4-62EC-FE332831036D}"/>
              </a:ext>
            </a:extLst>
          </p:cNvPr>
          <p:cNvSpPr/>
          <p:nvPr/>
        </p:nvSpPr>
        <p:spPr>
          <a:xfrm>
            <a:off x="4062366" y="1378841"/>
            <a:ext cx="402806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1" name="Retângulo 50">
            <a:extLst>
              <a:ext uri="{FF2B5EF4-FFF2-40B4-BE49-F238E27FC236}">
                <a16:creationId xmlns:a16="http://schemas.microsoft.com/office/drawing/2014/main" id="{2C3820E7-6F9C-C379-B966-7001AE1690EB}"/>
              </a:ext>
            </a:extLst>
          </p:cNvPr>
          <p:cNvSpPr/>
          <p:nvPr/>
        </p:nvSpPr>
        <p:spPr>
          <a:xfrm>
            <a:off x="8122226" y="1378839"/>
            <a:ext cx="405633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3" name="CaixaDeTexto 52">
            <a:extLst>
              <a:ext uri="{FF2B5EF4-FFF2-40B4-BE49-F238E27FC236}">
                <a16:creationId xmlns:a16="http://schemas.microsoft.com/office/drawing/2014/main" id="{55065ACE-5D2E-8329-E88F-1C2E89C26F4C}"/>
              </a:ext>
            </a:extLst>
          </p:cNvPr>
          <p:cNvSpPr txBox="1"/>
          <p:nvPr/>
        </p:nvSpPr>
        <p:spPr>
          <a:xfrm>
            <a:off x="13441" y="1428541"/>
            <a:ext cx="3988860" cy="1200329"/>
          </a:xfrm>
          <a:prstGeom prst="rect">
            <a:avLst/>
          </a:prstGeom>
          <a:noFill/>
        </p:spPr>
        <p:txBody>
          <a:bodyPr wrap="square" rtlCol="0">
            <a:spAutoFit/>
          </a:bodyPr>
          <a:lstStyle/>
          <a:p>
            <a:pPr algn="ctr"/>
            <a:r>
              <a:rPr lang="pt-BR" sz="2400" spc="-1" dirty="0">
                <a:solidFill>
                  <a:srgbClr val="0097A7"/>
                </a:solidFill>
                <a:latin typeface="Roboto"/>
                <a:ea typeface="Roboto"/>
              </a:rPr>
              <a:t>Atraso de Comunicação</a:t>
            </a:r>
          </a:p>
          <a:p>
            <a:pPr algn="ctr"/>
            <a:r>
              <a:rPr lang="pt-BR" sz="2400" spc="-1" dirty="0">
                <a:solidFill>
                  <a:srgbClr val="0097A7"/>
                </a:solidFill>
                <a:latin typeface="Roboto"/>
                <a:ea typeface="Roboto"/>
              </a:rPr>
              <a:t>(SBRC 2024</a:t>
            </a:r>
            <a:r>
              <a:rPr lang="pt-BR" sz="2400" spc="-1" baseline="30000" dirty="0">
                <a:solidFill>
                  <a:srgbClr val="0097A7"/>
                </a:solidFill>
                <a:latin typeface="Roboto"/>
                <a:ea typeface="Roboto"/>
              </a:rPr>
              <a:t>3</a:t>
            </a:r>
            <a:r>
              <a:rPr lang="pt-BR" sz="2400" spc="-1" dirty="0">
                <a:solidFill>
                  <a:srgbClr val="0097A7"/>
                </a:solidFill>
                <a:latin typeface="Roboto"/>
                <a:ea typeface="Roboto"/>
              </a:rPr>
              <a:t>)</a:t>
            </a:r>
          </a:p>
          <a:p>
            <a:pPr algn="ctr"/>
            <a:r>
              <a:rPr lang="pt-BR" sz="2400" spc="-1" dirty="0" err="1">
                <a:solidFill>
                  <a:srgbClr val="0097A7"/>
                </a:solidFill>
                <a:latin typeface="Roboto"/>
                <a:ea typeface="Roboto"/>
              </a:rPr>
              <a:t>LiDAR</a:t>
            </a:r>
            <a:r>
              <a:rPr lang="pt-BR" sz="2400" spc="-1" dirty="0">
                <a:solidFill>
                  <a:srgbClr val="0097A7"/>
                </a:solidFill>
                <a:latin typeface="Roboto"/>
                <a:ea typeface="Roboto"/>
              </a:rPr>
              <a:t>, 5G e 6G</a:t>
            </a:r>
          </a:p>
        </p:txBody>
      </p:sp>
      <p:pic>
        <p:nvPicPr>
          <p:cNvPr id="2" name="Imagem 1">
            <a:extLst>
              <a:ext uri="{FF2B5EF4-FFF2-40B4-BE49-F238E27FC236}">
                <a16:creationId xmlns:a16="http://schemas.microsoft.com/office/drawing/2014/main" id="{43F18F89-336B-21C7-0715-1416617AFCC8}"/>
              </a:ext>
            </a:extLst>
          </p:cNvPr>
          <p:cNvPicPr>
            <a:picLocks noChangeAspect="1"/>
          </p:cNvPicPr>
          <p:nvPr/>
        </p:nvPicPr>
        <p:blipFill>
          <a:blip r:embed="rId2"/>
          <a:stretch>
            <a:fillRect/>
          </a:stretch>
        </p:blipFill>
        <p:spPr>
          <a:xfrm>
            <a:off x="415680" y="2737228"/>
            <a:ext cx="3385749" cy="3629329"/>
          </a:xfrm>
          <a:prstGeom prst="rect">
            <a:avLst/>
          </a:prstGeom>
        </p:spPr>
      </p:pic>
      <p:pic>
        <p:nvPicPr>
          <p:cNvPr id="3" name="Picture 2">
            <a:extLst>
              <a:ext uri="{FF2B5EF4-FFF2-40B4-BE49-F238E27FC236}">
                <a16:creationId xmlns:a16="http://schemas.microsoft.com/office/drawing/2014/main" id="{1CF60FFE-B4D4-10FD-D696-419947EB5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363" y="2245630"/>
            <a:ext cx="3928839" cy="194941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21EECDED-923C-4094-B9DF-3818BBE9BD7B}"/>
              </a:ext>
            </a:extLst>
          </p:cNvPr>
          <p:cNvSpPr txBox="1"/>
          <p:nvPr/>
        </p:nvSpPr>
        <p:spPr>
          <a:xfrm>
            <a:off x="4062366" y="1428542"/>
            <a:ext cx="3988860" cy="461665"/>
          </a:xfrm>
          <a:prstGeom prst="rect">
            <a:avLst/>
          </a:prstGeom>
          <a:noFill/>
        </p:spPr>
        <p:txBody>
          <a:bodyPr wrap="square" rtlCol="0">
            <a:spAutoFit/>
          </a:bodyPr>
          <a:lstStyle/>
          <a:p>
            <a:pPr algn="ctr"/>
            <a:r>
              <a:rPr lang="pt-BR" sz="2400" spc="-1" dirty="0">
                <a:solidFill>
                  <a:srgbClr val="0097A7"/>
                </a:solidFill>
                <a:latin typeface="Roboto"/>
                <a:ea typeface="Roboto"/>
              </a:rPr>
              <a:t>Extensão </a:t>
            </a:r>
            <a:r>
              <a:rPr lang="pt-BR" sz="2400" i="1" spc="-1" dirty="0">
                <a:solidFill>
                  <a:srgbClr val="0097A7"/>
                </a:solidFill>
                <a:latin typeface="Roboto"/>
                <a:ea typeface="Roboto"/>
              </a:rPr>
              <a:t>em preparação</a:t>
            </a:r>
          </a:p>
        </p:txBody>
      </p:sp>
      <p:pic>
        <p:nvPicPr>
          <p:cNvPr id="1028" name="Picture 4">
            <a:extLst>
              <a:ext uri="{FF2B5EF4-FFF2-40B4-BE49-F238E27FC236}">
                <a16:creationId xmlns:a16="http://schemas.microsoft.com/office/drawing/2014/main" id="{5826B045-391A-07F4-C6E2-D8424DF33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478" y="4390628"/>
            <a:ext cx="3982279" cy="197592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8CF6A152-E1A9-505C-09FF-323BA2D11E63}"/>
              </a:ext>
            </a:extLst>
          </p:cNvPr>
          <p:cNvSpPr txBox="1"/>
          <p:nvPr/>
        </p:nvSpPr>
        <p:spPr>
          <a:xfrm>
            <a:off x="4133365" y="1915565"/>
            <a:ext cx="3988860" cy="420564"/>
          </a:xfrm>
          <a:prstGeom prst="rect">
            <a:avLst/>
          </a:prstGeom>
          <a:noFill/>
        </p:spPr>
        <p:txBody>
          <a:bodyPr wrap="square" rtlCol="0">
            <a:spAutoFit/>
          </a:bodyPr>
          <a:lstStyle/>
          <a:p>
            <a:pPr algn="ctr"/>
            <a:r>
              <a:rPr lang="pt-BR" sz="2133" spc="-1" dirty="0">
                <a:solidFill>
                  <a:srgbClr val="0097A7"/>
                </a:solidFill>
                <a:latin typeface="Roboto"/>
                <a:ea typeface="Roboto"/>
              </a:rPr>
              <a:t>Raio de alcance: 100 m</a:t>
            </a:r>
          </a:p>
        </p:txBody>
      </p:sp>
      <p:sp>
        <p:nvSpPr>
          <p:cNvPr id="13" name="CaixaDeTexto 12">
            <a:extLst>
              <a:ext uri="{FF2B5EF4-FFF2-40B4-BE49-F238E27FC236}">
                <a16:creationId xmlns:a16="http://schemas.microsoft.com/office/drawing/2014/main" id="{99E47A3F-1363-D081-51C9-8EF440B3F445}"/>
              </a:ext>
            </a:extLst>
          </p:cNvPr>
          <p:cNvSpPr txBox="1"/>
          <p:nvPr/>
        </p:nvSpPr>
        <p:spPr>
          <a:xfrm>
            <a:off x="4133366" y="4054473"/>
            <a:ext cx="3988860" cy="420564"/>
          </a:xfrm>
          <a:prstGeom prst="rect">
            <a:avLst/>
          </a:prstGeom>
          <a:noFill/>
        </p:spPr>
        <p:txBody>
          <a:bodyPr wrap="square" rtlCol="0">
            <a:spAutoFit/>
          </a:bodyPr>
          <a:lstStyle/>
          <a:p>
            <a:pPr algn="ctr"/>
            <a:r>
              <a:rPr lang="pt-BR" sz="2133" spc="-1" dirty="0">
                <a:solidFill>
                  <a:srgbClr val="0097A7"/>
                </a:solidFill>
                <a:latin typeface="Roboto"/>
                <a:ea typeface="Roboto"/>
              </a:rPr>
              <a:t>Raio de alcance: 200 m</a:t>
            </a:r>
          </a:p>
        </p:txBody>
      </p:sp>
      <p:sp>
        <p:nvSpPr>
          <p:cNvPr id="15" name="CaixaDeTexto 14">
            <a:extLst>
              <a:ext uri="{FF2B5EF4-FFF2-40B4-BE49-F238E27FC236}">
                <a16:creationId xmlns:a16="http://schemas.microsoft.com/office/drawing/2014/main" id="{7608065F-8F9F-727A-73A2-84FC03DBB8C9}"/>
              </a:ext>
            </a:extLst>
          </p:cNvPr>
          <p:cNvSpPr txBox="1"/>
          <p:nvPr/>
        </p:nvSpPr>
        <p:spPr>
          <a:xfrm>
            <a:off x="8142754" y="1434294"/>
            <a:ext cx="4088129" cy="4893647"/>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Próximos passos:</a:t>
            </a:r>
          </a:p>
          <a:p>
            <a:pPr algn="ctr">
              <a:tabLst>
                <a:tab pos="0" algn="l"/>
              </a:tabLst>
            </a:pPr>
            <a:endParaRPr lang="pt-BR" sz="2400" b="1" spc="-1" dirty="0">
              <a:solidFill>
                <a:srgbClr val="0097A7"/>
              </a:solidFill>
              <a:latin typeface="Roboto"/>
              <a:ea typeface="Roboto"/>
            </a:endParaRPr>
          </a:p>
          <a:p>
            <a:pPr algn="ctr">
              <a:tabLst>
                <a:tab pos="0" algn="l"/>
              </a:tabLst>
            </a:pPr>
            <a:r>
              <a:rPr lang="pt-BR" sz="2400" i="1" spc="-1" dirty="0">
                <a:solidFill>
                  <a:srgbClr val="0097A7"/>
                </a:solidFill>
                <a:latin typeface="Roboto"/>
                <a:ea typeface="Roboto"/>
              </a:rPr>
              <a:t>Atraso de Comunicação no Aprendizado por Reforço</a:t>
            </a:r>
          </a:p>
          <a:p>
            <a:pPr algn="ctr">
              <a:tabLst>
                <a:tab pos="0" algn="l"/>
              </a:tabLst>
            </a:pPr>
            <a:endParaRPr lang="pt-BR" sz="2400" b="1" spc="-1" dirty="0">
              <a:solidFill>
                <a:srgbClr val="0097A7"/>
              </a:solidFill>
              <a:latin typeface="Roboto"/>
              <a:ea typeface="Roboto"/>
              <a:cs typeface="Roboto" panose="02000000000000000000" pitchFamily="2" charset="0"/>
            </a:endParaRPr>
          </a:p>
          <a:p>
            <a:pPr algn="ctr">
              <a:tabLst>
                <a:tab pos="0" algn="l"/>
              </a:tabLst>
            </a:pPr>
            <a:r>
              <a:rPr lang="pt-BR" sz="2400" i="1" spc="-1" dirty="0">
                <a:solidFill>
                  <a:srgbClr val="0097A7"/>
                </a:solidFill>
                <a:latin typeface="Roboto"/>
                <a:ea typeface="Roboto"/>
                <a:cs typeface="Roboto" panose="02000000000000000000" pitchFamily="2" charset="0"/>
              </a:rPr>
              <a:t>Requer retreinamento? </a:t>
            </a:r>
          </a:p>
          <a:p>
            <a:pPr algn="ctr">
              <a:tabLst>
                <a:tab pos="0" algn="l"/>
              </a:tabLst>
            </a:pPr>
            <a:endParaRPr lang="pt-BR" sz="2400" i="1" spc="-1" dirty="0">
              <a:solidFill>
                <a:srgbClr val="0097A7"/>
              </a:solidFill>
              <a:latin typeface="Roboto"/>
              <a:ea typeface="Roboto"/>
              <a:cs typeface="Roboto" panose="02000000000000000000" pitchFamily="2" charset="0"/>
            </a:endParaRPr>
          </a:p>
          <a:p>
            <a:pPr algn="ctr">
              <a:tabLst>
                <a:tab pos="0" algn="l"/>
              </a:tabLst>
            </a:pPr>
            <a:endParaRPr lang="pt-BR" sz="2400" i="1" spc="-1" dirty="0">
              <a:solidFill>
                <a:srgbClr val="0097A7"/>
              </a:solidFill>
              <a:latin typeface="Roboto"/>
              <a:ea typeface="Roboto"/>
              <a:cs typeface="Roboto" panose="02000000000000000000" pitchFamily="2" charset="0"/>
            </a:endParaRPr>
          </a:p>
          <a:p>
            <a:pPr algn="ctr">
              <a:tabLst>
                <a:tab pos="0" algn="l"/>
              </a:tabLst>
            </a:pPr>
            <a:r>
              <a:rPr lang="pt-BR" sz="2400" i="1" spc="-1" dirty="0">
                <a:solidFill>
                  <a:srgbClr val="0097A7"/>
                </a:solidFill>
                <a:latin typeface="Roboto"/>
                <a:ea typeface="Roboto"/>
                <a:cs typeface="Roboto" panose="02000000000000000000" pitchFamily="2" charset="0"/>
              </a:rPr>
              <a:t>Algoritmos anticolisão eficazes considerando o atraso de comunicação</a:t>
            </a:r>
            <a:endParaRPr lang="pt-BR" sz="2400" i="1" spc="-1" dirty="0">
              <a:solidFill>
                <a:schemeClr val="tx2"/>
              </a:solidFill>
              <a:latin typeface="Roboto" panose="02000000000000000000" pitchFamily="2" charset="0"/>
              <a:ea typeface="Roboto" panose="02000000000000000000" pitchFamily="2" charset="0"/>
              <a:cs typeface="Roboto" panose="02000000000000000000" pitchFamily="2" charset="0"/>
            </a:endParaRPr>
          </a:p>
          <a:p>
            <a:pPr algn="ctr">
              <a:tabLst>
                <a:tab pos="0" algn="l"/>
              </a:tabLst>
            </a:pPr>
            <a:endParaRPr lang="pt-BR" sz="2400" b="1" i="1" spc="-1" dirty="0">
              <a:solidFill>
                <a:srgbClr val="0097A7"/>
              </a:solidFill>
              <a:latin typeface="Roboto"/>
              <a:ea typeface="Roboto"/>
            </a:endParaRPr>
          </a:p>
          <a:p>
            <a:pPr algn="ctr">
              <a:tabLst>
                <a:tab pos="0" algn="l"/>
              </a:tabLst>
            </a:pPr>
            <a:endParaRPr lang="pt-BR" sz="2400" i="1" spc="-1" dirty="0">
              <a:solidFill>
                <a:srgbClr val="0097A7"/>
              </a:solidFill>
              <a:latin typeface="Roboto"/>
              <a:ea typeface="Roboto"/>
            </a:endParaRPr>
          </a:p>
        </p:txBody>
      </p:sp>
    </p:spTree>
    <p:extLst>
      <p:ext uri="{BB962C8B-B14F-4D97-AF65-F5344CB8AC3E}">
        <p14:creationId xmlns:p14="http://schemas.microsoft.com/office/powerpoint/2010/main" val="4004534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6B75E-355D-B966-1A16-891CC51B923F}"/>
            </a:ext>
          </a:extLst>
        </p:cNvPr>
        <p:cNvGrpSpPr/>
        <p:nvPr/>
      </p:nvGrpSpPr>
      <p:grpSpPr>
        <a:xfrm>
          <a:off x="0" y="0"/>
          <a:ext cx="0" cy="0"/>
          <a:chOff x="0" y="0"/>
          <a:chExt cx="0" cy="0"/>
        </a:xfrm>
      </p:grpSpPr>
      <p:sp>
        <p:nvSpPr>
          <p:cNvPr id="159" name="CustomShape 1">
            <a:extLst>
              <a:ext uri="{FF2B5EF4-FFF2-40B4-BE49-F238E27FC236}">
                <a16:creationId xmlns:a16="http://schemas.microsoft.com/office/drawing/2014/main" id="{8A973A06-CA04-56DE-1968-FEF0E49F619B}"/>
              </a:ext>
            </a:extLst>
          </p:cNvPr>
          <p:cNvSpPr/>
          <p:nvPr/>
        </p:nvSpPr>
        <p:spPr>
          <a:xfrm>
            <a:off x="415680" y="568329"/>
            <a:ext cx="11357280" cy="76032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a:lnSpc>
                <a:spcPct val="115000"/>
              </a:lnSpc>
            </a:pPr>
            <a:r>
              <a:rPr lang="pt-BR" sz="3467" b="1" spc="-1" dirty="0">
                <a:solidFill>
                  <a:srgbClr val="0097A7"/>
                </a:solidFill>
                <a:latin typeface="Roboto"/>
                <a:ea typeface="Roboto"/>
              </a:rPr>
              <a:t>Prevenção de Colisões: Pousos e Decolagens</a:t>
            </a:r>
          </a:p>
        </p:txBody>
      </p:sp>
      <p:sp>
        <p:nvSpPr>
          <p:cNvPr id="160" name="CustomShape 2">
            <a:extLst>
              <a:ext uri="{FF2B5EF4-FFF2-40B4-BE49-F238E27FC236}">
                <a16:creationId xmlns:a16="http://schemas.microsoft.com/office/drawing/2014/main" id="{2707A1D5-A6DE-09B2-9781-A3010512FC88}"/>
              </a:ext>
            </a:extLst>
          </p:cNvPr>
          <p:cNvSpPr/>
          <p:nvPr/>
        </p:nvSpPr>
        <p:spPr>
          <a:xfrm>
            <a:off x="11296800" y="6405120"/>
            <a:ext cx="728160" cy="52128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chor="ctr">
            <a:noAutofit/>
          </a:bodyPr>
          <a:lstStyle/>
          <a:p>
            <a:pPr algn="r">
              <a:tabLst>
                <a:tab pos="0" algn="l"/>
              </a:tabLst>
            </a:pPr>
            <a:fld id="{1CCC8373-04C9-4A3D-93D1-7C52129D5284}" type="slidenum">
              <a:rPr lang="pt-BR" sz="1600" spc="-1">
                <a:solidFill>
                  <a:srgbClr val="0097A7"/>
                </a:solidFill>
                <a:latin typeface="Roboto"/>
                <a:ea typeface="Arial"/>
              </a:rPr>
              <a:pPr algn="r">
                <a:tabLst>
                  <a:tab pos="0" algn="l"/>
                </a:tabLst>
              </a:pPr>
              <a:t>35</a:t>
            </a:fld>
            <a:endParaRPr lang="pt-BR" sz="1600" spc="-1">
              <a:latin typeface="Arial"/>
            </a:endParaRPr>
          </a:p>
        </p:txBody>
      </p:sp>
      <p:sp>
        <p:nvSpPr>
          <p:cNvPr id="162" name="CustomShape 4">
            <a:extLst>
              <a:ext uri="{FF2B5EF4-FFF2-40B4-BE49-F238E27FC236}">
                <a16:creationId xmlns:a16="http://schemas.microsoft.com/office/drawing/2014/main" id="{F0DA8F3A-C641-E737-CA48-C9648F3D10B6}"/>
              </a:ext>
            </a:extLst>
          </p:cNvPr>
          <p:cNvSpPr/>
          <p:nvPr/>
        </p:nvSpPr>
        <p:spPr>
          <a:xfrm>
            <a:off x="13440" y="1246560"/>
            <a:ext cx="10549440" cy="3600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a:lstStyle/>
          <a:p>
            <a:endParaRPr lang="pt-BR" sz="2400"/>
          </a:p>
        </p:txBody>
      </p:sp>
      <p:sp>
        <p:nvSpPr>
          <p:cNvPr id="47" name="Retângulo 46">
            <a:extLst>
              <a:ext uri="{FF2B5EF4-FFF2-40B4-BE49-F238E27FC236}">
                <a16:creationId xmlns:a16="http://schemas.microsoft.com/office/drawing/2014/main" id="{9B64EAC8-9AFA-1926-A8EF-25A67439C08A}"/>
              </a:ext>
            </a:extLst>
          </p:cNvPr>
          <p:cNvSpPr/>
          <p:nvPr/>
        </p:nvSpPr>
        <p:spPr>
          <a:xfrm>
            <a:off x="13441" y="1378841"/>
            <a:ext cx="4028065" cy="502628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0" name="Retângulo 49">
            <a:extLst>
              <a:ext uri="{FF2B5EF4-FFF2-40B4-BE49-F238E27FC236}">
                <a16:creationId xmlns:a16="http://schemas.microsoft.com/office/drawing/2014/main" id="{CE4CE749-4C44-5EE2-DEAE-2A74C549AC58}"/>
              </a:ext>
            </a:extLst>
          </p:cNvPr>
          <p:cNvSpPr/>
          <p:nvPr/>
        </p:nvSpPr>
        <p:spPr>
          <a:xfrm>
            <a:off x="4062366" y="1378841"/>
            <a:ext cx="402806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1" name="Retângulo 50">
            <a:extLst>
              <a:ext uri="{FF2B5EF4-FFF2-40B4-BE49-F238E27FC236}">
                <a16:creationId xmlns:a16="http://schemas.microsoft.com/office/drawing/2014/main" id="{81452A7C-4CEA-4933-327F-5FD07070F337}"/>
              </a:ext>
            </a:extLst>
          </p:cNvPr>
          <p:cNvSpPr/>
          <p:nvPr/>
        </p:nvSpPr>
        <p:spPr>
          <a:xfrm>
            <a:off x="8122226" y="1378839"/>
            <a:ext cx="405633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3" name="CaixaDeTexto 52">
            <a:extLst>
              <a:ext uri="{FF2B5EF4-FFF2-40B4-BE49-F238E27FC236}">
                <a16:creationId xmlns:a16="http://schemas.microsoft.com/office/drawing/2014/main" id="{2AFFC263-8752-4902-3A96-7B34D5292935}"/>
              </a:ext>
            </a:extLst>
          </p:cNvPr>
          <p:cNvSpPr txBox="1"/>
          <p:nvPr/>
        </p:nvSpPr>
        <p:spPr>
          <a:xfrm>
            <a:off x="13441" y="1428542"/>
            <a:ext cx="3988860" cy="1569660"/>
          </a:xfrm>
          <a:prstGeom prst="rect">
            <a:avLst/>
          </a:prstGeom>
          <a:noFill/>
        </p:spPr>
        <p:txBody>
          <a:bodyPr wrap="square" rtlCol="0">
            <a:spAutoFit/>
          </a:bodyPr>
          <a:lstStyle/>
          <a:p>
            <a:pPr algn="ctr"/>
            <a:r>
              <a:rPr lang="pt-BR" sz="2400" spc="-1" dirty="0">
                <a:solidFill>
                  <a:srgbClr val="0097A7"/>
                </a:solidFill>
                <a:latin typeface="Roboto"/>
                <a:ea typeface="Roboto"/>
              </a:rPr>
              <a:t>Sistema de Gerenciamento de Pousos e Decolagens</a:t>
            </a:r>
          </a:p>
          <a:p>
            <a:pPr algn="ctr"/>
            <a:r>
              <a:rPr lang="pt-BR" sz="2400" spc="-1" dirty="0">
                <a:solidFill>
                  <a:srgbClr val="0097A7"/>
                </a:solidFill>
                <a:latin typeface="Roboto"/>
                <a:ea typeface="Roboto"/>
              </a:rPr>
              <a:t>na Borda </a:t>
            </a:r>
          </a:p>
          <a:p>
            <a:pPr algn="ctr"/>
            <a:r>
              <a:rPr lang="pt-BR" sz="2400" spc="-1" dirty="0">
                <a:solidFill>
                  <a:srgbClr val="0097A7"/>
                </a:solidFill>
                <a:latin typeface="Roboto"/>
                <a:ea typeface="Roboto"/>
              </a:rPr>
              <a:t>(DREMS)</a:t>
            </a:r>
          </a:p>
        </p:txBody>
      </p:sp>
      <p:sp>
        <p:nvSpPr>
          <p:cNvPr id="54" name="CaixaDeTexto 53">
            <a:extLst>
              <a:ext uri="{FF2B5EF4-FFF2-40B4-BE49-F238E27FC236}">
                <a16:creationId xmlns:a16="http://schemas.microsoft.com/office/drawing/2014/main" id="{88DE7F76-C877-A635-2EB8-9F1407FD6EBF}"/>
              </a:ext>
            </a:extLst>
          </p:cNvPr>
          <p:cNvSpPr txBox="1"/>
          <p:nvPr/>
        </p:nvSpPr>
        <p:spPr>
          <a:xfrm>
            <a:off x="8122216" y="3203297"/>
            <a:ext cx="4069785" cy="420564"/>
          </a:xfrm>
          <a:prstGeom prst="rect">
            <a:avLst/>
          </a:prstGeom>
          <a:noFill/>
        </p:spPr>
        <p:txBody>
          <a:bodyPr wrap="square" rtlCol="0">
            <a:spAutoFit/>
          </a:bodyPr>
          <a:lstStyle/>
          <a:p>
            <a:pPr algn="ctr"/>
            <a:r>
              <a:rPr lang="pt-BR" sz="2133" spc="-1" dirty="0">
                <a:solidFill>
                  <a:srgbClr val="0097A7"/>
                </a:solidFill>
                <a:latin typeface="Roboto"/>
                <a:ea typeface="Roboto"/>
              </a:rPr>
              <a:t>Taxa de colisão</a:t>
            </a:r>
          </a:p>
        </p:txBody>
      </p:sp>
      <p:sp>
        <p:nvSpPr>
          <p:cNvPr id="337" name="CaixaDeTexto 336">
            <a:extLst>
              <a:ext uri="{FF2B5EF4-FFF2-40B4-BE49-F238E27FC236}">
                <a16:creationId xmlns:a16="http://schemas.microsoft.com/office/drawing/2014/main" id="{2D2844FB-F069-24FC-3F65-BCD68AB4C3F1}"/>
              </a:ext>
            </a:extLst>
          </p:cNvPr>
          <p:cNvSpPr txBox="1"/>
          <p:nvPr/>
        </p:nvSpPr>
        <p:spPr>
          <a:xfrm>
            <a:off x="8133304" y="1420948"/>
            <a:ext cx="4088129" cy="1734064"/>
          </a:xfrm>
          <a:prstGeom prst="rect">
            <a:avLst/>
          </a:prstGeom>
          <a:noFill/>
        </p:spPr>
        <p:txBody>
          <a:bodyPr wrap="square" rtlCol="0">
            <a:spAutoFit/>
          </a:bodyPr>
          <a:lstStyle/>
          <a:p>
            <a:pPr algn="ctr">
              <a:tabLst>
                <a:tab pos="0" algn="l"/>
              </a:tabLst>
            </a:pPr>
            <a:r>
              <a:rPr lang="pt-BR" sz="2667" spc="-1" dirty="0" err="1">
                <a:solidFill>
                  <a:srgbClr val="0097A7"/>
                </a:solidFill>
                <a:latin typeface="Roboto"/>
                <a:ea typeface="Roboto"/>
              </a:rPr>
              <a:t>FiCloud</a:t>
            </a:r>
            <a:r>
              <a:rPr lang="pt-BR" sz="2667" spc="-1" dirty="0">
                <a:solidFill>
                  <a:srgbClr val="0097A7"/>
                </a:solidFill>
                <a:latin typeface="Roboto"/>
                <a:ea typeface="Roboto"/>
              </a:rPr>
              <a:t> 2023</a:t>
            </a:r>
            <a:r>
              <a:rPr lang="pt-BR" sz="2667" spc="-1" baseline="30000" dirty="0">
                <a:solidFill>
                  <a:srgbClr val="0097A7"/>
                </a:solidFill>
                <a:latin typeface="Roboto"/>
                <a:ea typeface="Roboto"/>
              </a:rPr>
              <a:t>4</a:t>
            </a:r>
            <a:endParaRPr lang="pt-BR" sz="2667" spc="-1" dirty="0">
              <a:solidFill>
                <a:srgbClr val="0097A7"/>
              </a:solidFill>
              <a:latin typeface="Roboto"/>
              <a:ea typeface="Roboto"/>
            </a:endParaRPr>
          </a:p>
          <a:p>
            <a:pPr algn="ctr">
              <a:tabLst>
                <a:tab pos="0" algn="l"/>
              </a:tabLst>
            </a:pPr>
            <a:r>
              <a:rPr lang="pt-BR" sz="2667" spc="-1" dirty="0">
                <a:solidFill>
                  <a:srgbClr val="0097A7"/>
                </a:solidFill>
                <a:latin typeface="Roboto"/>
                <a:ea typeface="Roboto"/>
              </a:rPr>
              <a:t>SBRC 2024</a:t>
            </a:r>
            <a:r>
              <a:rPr lang="pt-BR" sz="2667" spc="-1" baseline="30000" dirty="0">
                <a:solidFill>
                  <a:srgbClr val="0097A7"/>
                </a:solidFill>
                <a:latin typeface="Roboto"/>
                <a:ea typeface="Roboto"/>
              </a:rPr>
              <a:t>2</a:t>
            </a:r>
          </a:p>
          <a:p>
            <a:pPr algn="ctr">
              <a:tabLst>
                <a:tab pos="0" algn="l"/>
              </a:tabLst>
            </a:pPr>
            <a:r>
              <a:rPr lang="pt-BR" sz="2667" spc="-1" dirty="0" err="1">
                <a:solidFill>
                  <a:srgbClr val="0097A7"/>
                </a:solidFill>
                <a:latin typeface="Roboto"/>
                <a:ea typeface="Roboto"/>
              </a:rPr>
              <a:t>Infocom</a:t>
            </a:r>
            <a:r>
              <a:rPr lang="pt-BR" sz="2667" spc="-1" dirty="0">
                <a:solidFill>
                  <a:srgbClr val="0097A7"/>
                </a:solidFill>
                <a:latin typeface="Roboto"/>
                <a:ea typeface="Roboto"/>
              </a:rPr>
              <a:t> </a:t>
            </a:r>
            <a:r>
              <a:rPr lang="pt-BR" sz="2667" spc="-1" dirty="0" err="1">
                <a:solidFill>
                  <a:srgbClr val="0097A7"/>
                </a:solidFill>
                <a:latin typeface="Roboto"/>
                <a:ea typeface="Roboto"/>
              </a:rPr>
              <a:t>NetRobiCS</a:t>
            </a:r>
            <a:r>
              <a:rPr lang="pt-BR" sz="2667" spc="-1" dirty="0">
                <a:solidFill>
                  <a:srgbClr val="0097A7"/>
                </a:solidFill>
                <a:latin typeface="Roboto"/>
                <a:ea typeface="Roboto"/>
              </a:rPr>
              <a:t> 2025</a:t>
            </a:r>
            <a:r>
              <a:rPr lang="pt-BR" sz="2667" spc="-1" baseline="30000" dirty="0">
                <a:solidFill>
                  <a:srgbClr val="0097A7"/>
                </a:solidFill>
                <a:latin typeface="Roboto"/>
                <a:ea typeface="Roboto"/>
              </a:rPr>
              <a:t>7</a:t>
            </a:r>
            <a:endParaRPr lang="pt-BR" sz="2667" spc="-1" dirty="0">
              <a:solidFill>
                <a:srgbClr val="0097A7"/>
              </a:solidFill>
              <a:latin typeface="Roboto"/>
              <a:ea typeface="Roboto"/>
            </a:endParaRPr>
          </a:p>
        </p:txBody>
      </p:sp>
      <p:pic>
        <p:nvPicPr>
          <p:cNvPr id="3" name="Imagem 2">
            <a:extLst>
              <a:ext uri="{FF2B5EF4-FFF2-40B4-BE49-F238E27FC236}">
                <a16:creationId xmlns:a16="http://schemas.microsoft.com/office/drawing/2014/main" id="{0D5605BD-FE6D-3C27-4DE3-0829B4BB52D1}"/>
              </a:ext>
            </a:extLst>
          </p:cNvPr>
          <p:cNvPicPr>
            <a:picLocks noChangeAspect="1"/>
          </p:cNvPicPr>
          <p:nvPr/>
        </p:nvPicPr>
        <p:blipFill>
          <a:blip r:embed="rId2"/>
          <a:stretch>
            <a:fillRect/>
          </a:stretch>
        </p:blipFill>
        <p:spPr>
          <a:xfrm>
            <a:off x="35546" y="3028980"/>
            <a:ext cx="3987287" cy="2422699"/>
          </a:xfrm>
          <a:prstGeom prst="rect">
            <a:avLst/>
          </a:prstGeom>
        </p:spPr>
      </p:pic>
      <p:sp>
        <p:nvSpPr>
          <p:cNvPr id="4" name="CaixaDeTexto 3">
            <a:extLst>
              <a:ext uri="{FF2B5EF4-FFF2-40B4-BE49-F238E27FC236}">
                <a16:creationId xmlns:a16="http://schemas.microsoft.com/office/drawing/2014/main" id="{7186E23F-19E6-111C-6231-FAB9D18D0FDA}"/>
              </a:ext>
            </a:extLst>
          </p:cNvPr>
          <p:cNvSpPr txBox="1"/>
          <p:nvPr/>
        </p:nvSpPr>
        <p:spPr>
          <a:xfrm>
            <a:off x="13441" y="5615624"/>
            <a:ext cx="3988860" cy="666977"/>
          </a:xfrm>
          <a:prstGeom prst="rect">
            <a:avLst/>
          </a:prstGeom>
          <a:noFill/>
        </p:spPr>
        <p:txBody>
          <a:bodyPr wrap="square" rtlCol="0">
            <a:spAutoFit/>
          </a:bodyPr>
          <a:lstStyle/>
          <a:p>
            <a:pPr algn="ctr"/>
            <a:r>
              <a:rPr lang="pt-BR" sz="1867" spc="-1" dirty="0">
                <a:solidFill>
                  <a:srgbClr val="0097A7"/>
                </a:solidFill>
                <a:latin typeface="Roboto"/>
                <a:ea typeface="Roboto"/>
              </a:rPr>
              <a:t>Políticas de sequenciamento de </a:t>
            </a:r>
          </a:p>
          <a:p>
            <a:pPr algn="ctr"/>
            <a:r>
              <a:rPr lang="pt-BR" sz="1867" spc="-1" dirty="0">
                <a:solidFill>
                  <a:srgbClr val="0097A7"/>
                </a:solidFill>
                <a:latin typeface="Roboto"/>
                <a:ea typeface="Roboto"/>
              </a:rPr>
              <a:t>Pousos e Decolagens</a:t>
            </a:r>
          </a:p>
        </p:txBody>
      </p:sp>
      <p:pic>
        <p:nvPicPr>
          <p:cNvPr id="5" name="Imagem 4" descr="Diagrama&#10;&#10;O conteúdo gerado por IA pode estar incorreto.">
            <a:extLst>
              <a:ext uri="{FF2B5EF4-FFF2-40B4-BE49-F238E27FC236}">
                <a16:creationId xmlns:a16="http://schemas.microsoft.com/office/drawing/2014/main" id="{5E09DF8E-082F-0B88-6D5A-AE16E2A6C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541" y="3891977"/>
            <a:ext cx="2922208" cy="2381176"/>
          </a:xfrm>
          <a:prstGeom prst="rect">
            <a:avLst/>
          </a:prstGeom>
        </p:spPr>
      </p:pic>
      <p:pic>
        <p:nvPicPr>
          <p:cNvPr id="7" name="Imagem 6" descr="Mapa com linhas pretas em fundo branco&#10;&#10;O conteúdo gerado por IA pode estar incorreto.">
            <a:extLst>
              <a:ext uri="{FF2B5EF4-FFF2-40B4-BE49-F238E27FC236}">
                <a16:creationId xmlns:a16="http://schemas.microsoft.com/office/drawing/2014/main" id="{DDC3551D-0531-780E-0F6B-8C834CC7B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3352" y="1430822"/>
            <a:ext cx="2842848" cy="2316508"/>
          </a:xfrm>
          <a:prstGeom prst="rect">
            <a:avLst/>
          </a:prstGeom>
        </p:spPr>
      </p:pic>
      <p:sp>
        <p:nvSpPr>
          <p:cNvPr id="8" name="CaixaDeTexto 7">
            <a:extLst>
              <a:ext uri="{FF2B5EF4-FFF2-40B4-BE49-F238E27FC236}">
                <a16:creationId xmlns:a16="http://schemas.microsoft.com/office/drawing/2014/main" id="{E0065110-F172-71E8-385E-9711259CB8DE}"/>
              </a:ext>
            </a:extLst>
          </p:cNvPr>
          <p:cNvSpPr txBox="1"/>
          <p:nvPr/>
        </p:nvSpPr>
        <p:spPr>
          <a:xfrm>
            <a:off x="3999506" y="3462891"/>
            <a:ext cx="1990868" cy="420564"/>
          </a:xfrm>
          <a:prstGeom prst="rect">
            <a:avLst/>
          </a:prstGeom>
          <a:noFill/>
        </p:spPr>
        <p:txBody>
          <a:bodyPr wrap="square" rtlCol="0">
            <a:spAutoFit/>
          </a:bodyPr>
          <a:lstStyle/>
          <a:p>
            <a:pPr algn="ctr"/>
            <a:r>
              <a:rPr lang="pt-BR" sz="2133" spc="-1" dirty="0">
                <a:solidFill>
                  <a:srgbClr val="0097A7"/>
                </a:solidFill>
                <a:latin typeface="Roboto"/>
                <a:ea typeface="Roboto"/>
              </a:rPr>
              <a:t>1 </a:t>
            </a:r>
            <a:r>
              <a:rPr lang="pt-BR" sz="2133" spc="-1" dirty="0" err="1">
                <a:solidFill>
                  <a:srgbClr val="0097A7"/>
                </a:solidFill>
                <a:latin typeface="Roboto"/>
                <a:ea typeface="Roboto"/>
              </a:rPr>
              <a:t>droneponto</a:t>
            </a:r>
            <a:endParaRPr lang="pt-BR" sz="2133" spc="-1" dirty="0">
              <a:solidFill>
                <a:srgbClr val="0097A7"/>
              </a:solidFill>
              <a:latin typeface="Roboto"/>
              <a:ea typeface="Roboto"/>
            </a:endParaRPr>
          </a:p>
        </p:txBody>
      </p:sp>
      <p:sp>
        <p:nvSpPr>
          <p:cNvPr id="9" name="CaixaDeTexto 8">
            <a:extLst>
              <a:ext uri="{FF2B5EF4-FFF2-40B4-BE49-F238E27FC236}">
                <a16:creationId xmlns:a16="http://schemas.microsoft.com/office/drawing/2014/main" id="{8196C54E-481F-4556-8F45-D8D6DF6A459A}"/>
              </a:ext>
            </a:extLst>
          </p:cNvPr>
          <p:cNvSpPr txBox="1"/>
          <p:nvPr/>
        </p:nvSpPr>
        <p:spPr>
          <a:xfrm>
            <a:off x="3757861" y="5998348"/>
            <a:ext cx="2474161" cy="420564"/>
          </a:xfrm>
          <a:prstGeom prst="rect">
            <a:avLst/>
          </a:prstGeom>
          <a:noFill/>
        </p:spPr>
        <p:txBody>
          <a:bodyPr wrap="square" rtlCol="0">
            <a:spAutoFit/>
          </a:bodyPr>
          <a:lstStyle/>
          <a:p>
            <a:pPr algn="ctr"/>
            <a:r>
              <a:rPr lang="pt-BR" sz="2133" spc="-1" dirty="0">
                <a:solidFill>
                  <a:srgbClr val="0097A7"/>
                </a:solidFill>
                <a:latin typeface="Roboto"/>
                <a:ea typeface="Roboto"/>
              </a:rPr>
              <a:t>2 </a:t>
            </a:r>
            <a:r>
              <a:rPr lang="pt-BR" sz="2133" spc="-1" dirty="0" err="1">
                <a:solidFill>
                  <a:srgbClr val="0097A7"/>
                </a:solidFill>
                <a:latin typeface="Roboto"/>
                <a:ea typeface="Roboto"/>
              </a:rPr>
              <a:t>dronepontos</a:t>
            </a:r>
            <a:endParaRPr lang="pt-BR" sz="2133" spc="-1" dirty="0">
              <a:solidFill>
                <a:srgbClr val="0097A7"/>
              </a:solidFill>
              <a:latin typeface="Roboto"/>
              <a:ea typeface="Roboto"/>
            </a:endParaRPr>
          </a:p>
        </p:txBody>
      </p:sp>
      <p:pic>
        <p:nvPicPr>
          <p:cNvPr id="6" name="Imagem 5" descr="Gráfico, Gráfico de barras&#10;&#10;O conteúdo gerado por IA pode estar incorreto.">
            <a:extLst>
              <a:ext uri="{FF2B5EF4-FFF2-40B4-BE49-F238E27FC236}">
                <a16:creationId xmlns:a16="http://schemas.microsoft.com/office/drawing/2014/main" id="{A4ECFF84-0DAB-1089-AD3C-9EE14A7D4B29}"/>
              </a:ext>
            </a:extLst>
          </p:cNvPr>
          <p:cNvPicPr>
            <a:picLocks noChangeAspect="1"/>
          </p:cNvPicPr>
          <p:nvPr/>
        </p:nvPicPr>
        <p:blipFill>
          <a:blip r:embed="rId5">
            <a:extLst>
              <a:ext uri="{28A0092B-C50C-407E-A947-70E740481C1C}">
                <a14:useLocalDpi xmlns:a14="http://schemas.microsoft.com/office/drawing/2010/main" val="0"/>
              </a:ext>
            </a:extLst>
          </a:blip>
          <a:srcRect l="5587" t="5109" r="8607"/>
          <a:stretch/>
        </p:blipFill>
        <p:spPr>
          <a:xfrm>
            <a:off x="8198815" y="3532209"/>
            <a:ext cx="3952655" cy="2812913"/>
          </a:xfrm>
          <a:prstGeom prst="rect">
            <a:avLst/>
          </a:prstGeom>
        </p:spPr>
      </p:pic>
    </p:spTree>
    <p:extLst>
      <p:ext uri="{BB962C8B-B14F-4D97-AF65-F5344CB8AC3E}">
        <p14:creationId xmlns:p14="http://schemas.microsoft.com/office/powerpoint/2010/main" val="1612692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677E2-7C1A-51A8-CA67-BE10AD447E3F}"/>
            </a:ext>
          </a:extLst>
        </p:cNvPr>
        <p:cNvGrpSpPr/>
        <p:nvPr/>
      </p:nvGrpSpPr>
      <p:grpSpPr>
        <a:xfrm>
          <a:off x="0" y="0"/>
          <a:ext cx="0" cy="0"/>
          <a:chOff x="0" y="0"/>
          <a:chExt cx="0" cy="0"/>
        </a:xfrm>
      </p:grpSpPr>
      <p:sp>
        <p:nvSpPr>
          <p:cNvPr id="159" name="CustomShape 1">
            <a:extLst>
              <a:ext uri="{FF2B5EF4-FFF2-40B4-BE49-F238E27FC236}">
                <a16:creationId xmlns:a16="http://schemas.microsoft.com/office/drawing/2014/main" id="{D92D72CD-1FDD-DCD3-0235-074C5B828758}"/>
              </a:ext>
            </a:extLst>
          </p:cNvPr>
          <p:cNvSpPr/>
          <p:nvPr/>
        </p:nvSpPr>
        <p:spPr>
          <a:xfrm>
            <a:off x="415680" y="568329"/>
            <a:ext cx="11357280" cy="76032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a:lnSpc>
                <a:spcPct val="115000"/>
              </a:lnSpc>
            </a:pPr>
            <a:r>
              <a:rPr lang="pt-BR" sz="3467" b="1" spc="-1" dirty="0">
                <a:solidFill>
                  <a:srgbClr val="0097A7"/>
                </a:solidFill>
                <a:latin typeface="Roboto"/>
                <a:ea typeface="Roboto"/>
              </a:rPr>
              <a:t>Prevenção de Colisões: Pousos e Decolagens</a:t>
            </a:r>
          </a:p>
        </p:txBody>
      </p:sp>
      <p:sp>
        <p:nvSpPr>
          <p:cNvPr id="160" name="CustomShape 2">
            <a:extLst>
              <a:ext uri="{FF2B5EF4-FFF2-40B4-BE49-F238E27FC236}">
                <a16:creationId xmlns:a16="http://schemas.microsoft.com/office/drawing/2014/main" id="{C889015A-0313-A619-E89B-70994679B3CE}"/>
              </a:ext>
            </a:extLst>
          </p:cNvPr>
          <p:cNvSpPr/>
          <p:nvPr/>
        </p:nvSpPr>
        <p:spPr>
          <a:xfrm>
            <a:off x="11296800" y="6405120"/>
            <a:ext cx="728160" cy="52128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chor="ctr">
            <a:noAutofit/>
          </a:bodyPr>
          <a:lstStyle/>
          <a:p>
            <a:pPr algn="r">
              <a:tabLst>
                <a:tab pos="0" algn="l"/>
              </a:tabLst>
            </a:pPr>
            <a:fld id="{1CCC8373-04C9-4A3D-93D1-7C52129D5284}" type="slidenum">
              <a:rPr lang="pt-BR" sz="1600" spc="-1">
                <a:solidFill>
                  <a:srgbClr val="0097A7"/>
                </a:solidFill>
                <a:latin typeface="Roboto"/>
                <a:ea typeface="Arial"/>
              </a:rPr>
              <a:pPr algn="r">
                <a:tabLst>
                  <a:tab pos="0" algn="l"/>
                </a:tabLst>
              </a:pPr>
              <a:t>36</a:t>
            </a:fld>
            <a:endParaRPr lang="pt-BR" sz="1600" spc="-1">
              <a:latin typeface="Arial"/>
            </a:endParaRPr>
          </a:p>
        </p:txBody>
      </p:sp>
      <p:sp>
        <p:nvSpPr>
          <p:cNvPr id="162" name="CustomShape 4">
            <a:extLst>
              <a:ext uri="{FF2B5EF4-FFF2-40B4-BE49-F238E27FC236}">
                <a16:creationId xmlns:a16="http://schemas.microsoft.com/office/drawing/2014/main" id="{7979B07F-C12C-2CB1-67EE-74C402283F6A}"/>
              </a:ext>
            </a:extLst>
          </p:cNvPr>
          <p:cNvSpPr/>
          <p:nvPr/>
        </p:nvSpPr>
        <p:spPr>
          <a:xfrm>
            <a:off x="13440" y="1246560"/>
            <a:ext cx="10549440" cy="3600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a:lstStyle/>
          <a:p>
            <a:endParaRPr lang="pt-BR" sz="2400"/>
          </a:p>
        </p:txBody>
      </p:sp>
      <p:sp>
        <p:nvSpPr>
          <p:cNvPr id="47" name="Retângulo 46">
            <a:extLst>
              <a:ext uri="{FF2B5EF4-FFF2-40B4-BE49-F238E27FC236}">
                <a16:creationId xmlns:a16="http://schemas.microsoft.com/office/drawing/2014/main" id="{5181F035-A14C-AD9D-E757-25F59BFBEB45}"/>
              </a:ext>
            </a:extLst>
          </p:cNvPr>
          <p:cNvSpPr/>
          <p:nvPr/>
        </p:nvSpPr>
        <p:spPr>
          <a:xfrm>
            <a:off x="13441" y="1378841"/>
            <a:ext cx="4028065" cy="502628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0" name="Retângulo 49">
            <a:extLst>
              <a:ext uri="{FF2B5EF4-FFF2-40B4-BE49-F238E27FC236}">
                <a16:creationId xmlns:a16="http://schemas.microsoft.com/office/drawing/2014/main" id="{2A7116A3-F2F9-97AA-11FC-EAB979753044}"/>
              </a:ext>
            </a:extLst>
          </p:cNvPr>
          <p:cNvSpPr/>
          <p:nvPr/>
        </p:nvSpPr>
        <p:spPr>
          <a:xfrm>
            <a:off x="4062366" y="1378841"/>
            <a:ext cx="402806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1" name="Retângulo 50">
            <a:extLst>
              <a:ext uri="{FF2B5EF4-FFF2-40B4-BE49-F238E27FC236}">
                <a16:creationId xmlns:a16="http://schemas.microsoft.com/office/drawing/2014/main" id="{23D5D1B5-5E7C-7CC5-96E1-BC88B3D47EFB}"/>
              </a:ext>
            </a:extLst>
          </p:cNvPr>
          <p:cNvSpPr/>
          <p:nvPr/>
        </p:nvSpPr>
        <p:spPr>
          <a:xfrm>
            <a:off x="8122226" y="1378839"/>
            <a:ext cx="405633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4" name="CaixaDeTexto 53">
            <a:extLst>
              <a:ext uri="{FF2B5EF4-FFF2-40B4-BE49-F238E27FC236}">
                <a16:creationId xmlns:a16="http://schemas.microsoft.com/office/drawing/2014/main" id="{9086A116-0B1F-E7BA-BD67-827FF38485AE}"/>
              </a:ext>
            </a:extLst>
          </p:cNvPr>
          <p:cNvSpPr txBox="1"/>
          <p:nvPr/>
        </p:nvSpPr>
        <p:spPr>
          <a:xfrm>
            <a:off x="4053761" y="2359771"/>
            <a:ext cx="4069785" cy="420564"/>
          </a:xfrm>
          <a:prstGeom prst="rect">
            <a:avLst/>
          </a:prstGeom>
          <a:noFill/>
        </p:spPr>
        <p:txBody>
          <a:bodyPr wrap="square" rtlCol="0">
            <a:spAutoFit/>
          </a:bodyPr>
          <a:lstStyle/>
          <a:p>
            <a:pPr algn="ctr"/>
            <a:r>
              <a:rPr lang="pt-BR" sz="2133" spc="-1" dirty="0">
                <a:solidFill>
                  <a:srgbClr val="0097A7"/>
                </a:solidFill>
                <a:latin typeface="Roboto"/>
                <a:ea typeface="Roboto"/>
              </a:rPr>
              <a:t>Tamanho da fila</a:t>
            </a:r>
          </a:p>
        </p:txBody>
      </p:sp>
      <p:sp>
        <p:nvSpPr>
          <p:cNvPr id="337" name="CaixaDeTexto 336">
            <a:extLst>
              <a:ext uri="{FF2B5EF4-FFF2-40B4-BE49-F238E27FC236}">
                <a16:creationId xmlns:a16="http://schemas.microsoft.com/office/drawing/2014/main" id="{51219DF2-5FAB-9CB0-594D-251EC7FC3D6D}"/>
              </a:ext>
            </a:extLst>
          </p:cNvPr>
          <p:cNvSpPr txBox="1"/>
          <p:nvPr/>
        </p:nvSpPr>
        <p:spPr>
          <a:xfrm>
            <a:off x="3946309" y="1400796"/>
            <a:ext cx="4088129" cy="913199"/>
          </a:xfrm>
          <a:prstGeom prst="rect">
            <a:avLst/>
          </a:prstGeom>
          <a:noFill/>
        </p:spPr>
        <p:txBody>
          <a:bodyPr wrap="square" rtlCol="0">
            <a:spAutoFit/>
          </a:bodyPr>
          <a:lstStyle/>
          <a:p>
            <a:pPr algn="ctr">
              <a:tabLst>
                <a:tab pos="0" algn="l"/>
              </a:tabLst>
            </a:pPr>
            <a:r>
              <a:rPr lang="pt-BR" sz="2667" spc="-1" dirty="0" err="1">
                <a:solidFill>
                  <a:srgbClr val="0097A7"/>
                </a:solidFill>
                <a:latin typeface="Roboto"/>
                <a:ea typeface="Roboto"/>
              </a:rPr>
              <a:t>Infocom</a:t>
            </a:r>
            <a:r>
              <a:rPr lang="pt-BR" sz="2667" spc="-1" dirty="0">
                <a:solidFill>
                  <a:srgbClr val="0097A7"/>
                </a:solidFill>
                <a:latin typeface="Roboto"/>
                <a:ea typeface="Roboto"/>
              </a:rPr>
              <a:t> </a:t>
            </a:r>
            <a:r>
              <a:rPr lang="pt-BR" sz="2667" spc="-1" dirty="0" err="1">
                <a:solidFill>
                  <a:srgbClr val="0097A7"/>
                </a:solidFill>
                <a:latin typeface="Roboto"/>
                <a:ea typeface="Roboto"/>
              </a:rPr>
              <a:t>NetRobiCS</a:t>
            </a:r>
            <a:r>
              <a:rPr lang="pt-BR" sz="2667" spc="-1" dirty="0">
                <a:solidFill>
                  <a:srgbClr val="0097A7"/>
                </a:solidFill>
                <a:latin typeface="Roboto"/>
                <a:ea typeface="Roboto"/>
              </a:rPr>
              <a:t> 2025</a:t>
            </a:r>
            <a:r>
              <a:rPr lang="pt-BR" sz="2667" spc="-1" baseline="30000" dirty="0">
                <a:solidFill>
                  <a:srgbClr val="0097A7"/>
                </a:solidFill>
                <a:latin typeface="Roboto"/>
                <a:ea typeface="Roboto"/>
              </a:rPr>
              <a:t>7</a:t>
            </a:r>
            <a:endParaRPr lang="pt-BR" sz="2667" spc="-1" dirty="0">
              <a:solidFill>
                <a:srgbClr val="0097A7"/>
              </a:solidFill>
              <a:latin typeface="Roboto"/>
              <a:ea typeface="Roboto"/>
            </a:endParaRPr>
          </a:p>
        </p:txBody>
      </p:sp>
      <p:sp>
        <p:nvSpPr>
          <p:cNvPr id="16" name="CaixaDeTexto 15">
            <a:extLst>
              <a:ext uri="{FF2B5EF4-FFF2-40B4-BE49-F238E27FC236}">
                <a16:creationId xmlns:a16="http://schemas.microsoft.com/office/drawing/2014/main" id="{8B7C9E35-E5A3-1DCF-8B90-052BAA644431}"/>
              </a:ext>
            </a:extLst>
          </p:cNvPr>
          <p:cNvSpPr txBox="1"/>
          <p:nvPr/>
        </p:nvSpPr>
        <p:spPr>
          <a:xfrm>
            <a:off x="-16592" y="2336515"/>
            <a:ext cx="4088129" cy="443904"/>
          </a:xfrm>
          <a:prstGeom prst="rect">
            <a:avLst/>
          </a:prstGeom>
          <a:noFill/>
        </p:spPr>
        <p:txBody>
          <a:bodyPr wrap="square" rtlCol="0">
            <a:spAutoFit/>
          </a:bodyPr>
          <a:lstStyle/>
          <a:p>
            <a:pPr algn="ctr">
              <a:lnSpc>
                <a:spcPct val="115000"/>
              </a:lnSpc>
              <a:tabLst>
                <a:tab pos="0" algn="l"/>
              </a:tabLst>
            </a:pPr>
            <a:r>
              <a:rPr lang="pt-BR" sz="2133" spc="-1" dirty="0">
                <a:solidFill>
                  <a:srgbClr val="0097A7"/>
                </a:solidFill>
                <a:latin typeface="Roboto"/>
                <a:ea typeface="Roboto"/>
              </a:rPr>
              <a:t>Taxa de pouso</a:t>
            </a:r>
            <a:endParaRPr lang="pt-BR" sz="1867" spc="-1" dirty="0">
              <a:solidFill>
                <a:srgbClr val="0097A7"/>
              </a:solidFill>
              <a:latin typeface="Roboto"/>
              <a:ea typeface="Roboto"/>
            </a:endParaRPr>
          </a:p>
        </p:txBody>
      </p:sp>
      <p:pic>
        <p:nvPicPr>
          <p:cNvPr id="11" name="Imagem 10" descr="Gráfico, Gráfico de barras&#10;&#10;O conteúdo gerado por IA pode estar incorreto.">
            <a:extLst>
              <a:ext uri="{FF2B5EF4-FFF2-40B4-BE49-F238E27FC236}">
                <a16:creationId xmlns:a16="http://schemas.microsoft.com/office/drawing/2014/main" id="{DF682A52-C374-EDC9-298C-2EECD673CDCC}"/>
              </a:ext>
            </a:extLst>
          </p:cNvPr>
          <p:cNvPicPr>
            <a:picLocks noChangeAspect="1"/>
          </p:cNvPicPr>
          <p:nvPr/>
        </p:nvPicPr>
        <p:blipFill>
          <a:blip r:embed="rId2">
            <a:extLst>
              <a:ext uri="{28A0092B-C50C-407E-A947-70E740481C1C}">
                <a14:useLocalDpi xmlns:a14="http://schemas.microsoft.com/office/drawing/2010/main" val="0"/>
              </a:ext>
            </a:extLst>
          </a:blip>
          <a:srcRect l="6734" t="6604" r="9006"/>
          <a:stretch/>
        </p:blipFill>
        <p:spPr>
          <a:xfrm>
            <a:off x="67695" y="2799739"/>
            <a:ext cx="3931811" cy="2809816"/>
          </a:xfrm>
          <a:prstGeom prst="rect">
            <a:avLst/>
          </a:prstGeom>
        </p:spPr>
      </p:pic>
      <p:pic>
        <p:nvPicPr>
          <p:cNvPr id="13" name="Imagem 12" descr="Gráfico, Gráfico de linhas&#10;&#10;O conteúdo gerado por IA pode estar incorreto.">
            <a:extLst>
              <a:ext uri="{FF2B5EF4-FFF2-40B4-BE49-F238E27FC236}">
                <a16:creationId xmlns:a16="http://schemas.microsoft.com/office/drawing/2014/main" id="{4FE45B17-144C-3B49-4EA7-DA2584113187}"/>
              </a:ext>
            </a:extLst>
          </p:cNvPr>
          <p:cNvPicPr>
            <a:picLocks noChangeAspect="1"/>
          </p:cNvPicPr>
          <p:nvPr/>
        </p:nvPicPr>
        <p:blipFill>
          <a:blip r:embed="rId3">
            <a:extLst>
              <a:ext uri="{28A0092B-C50C-407E-A947-70E740481C1C}">
                <a14:useLocalDpi xmlns:a14="http://schemas.microsoft.com/office/drawing/2010/main" val="0"/>
              </a:ext>
            </a:extLst>
          </a:blip>
          <a:srcRect l="6061" t="4965" r="6165"/>
          <a:stretch/>
        </p:blipFill>
        <p:spPr>
          <a:xfrm>
            <a:off x="4178229" y="2861367"/>
            <a:ext cx="3856208" cy="2695144"/>
          </a:xfrm>
          <a:prstGeom prst="rect">
            <a:avLst/>
          </a:prstGeom>
        </p:spPr>
      </p:pic>
      <p:sp>
        <p:nvSpPr>
          <p:cNvPr id="14" name="CaixaDeTexto 13">
            <a:extLst>
              <a:ext uri="{FF2B5EF4-FFF2-40B4-BE49-F238E27FC236}">
                <a16:creationId xmlns:a16="http://schemas.microsoft.com/office/drawing/2014/main" id="{2C40A534-371D-9134-36FE-2DFE0553B3B7}"/>
              </a:ext>
            </a:extLst>
          </p:cNvPr>
          <p:cNvSpPr txBox="1"/>
          <p:nvPr/>
        </p:nvSpPr>
        <p:spPr>
          <a:xfrm>
            <a:off x="8142754" y="1434294"/>
            <a:ext cx="4088129" cy="4482637"/>
          </a:xfrm>
          <a:prstGeom prst="rect">
            <a:avLst/>
          </a:prstGeom>
          <a:noFill/>
        </p:spPr>
        <p:txBody>
          <a:bodyPr wrap="square" rtlCol="0">
            <a:spAutoFit/>
          </a:bodyPr>
          <a:lstStyle/>
          <a:p>
            <a:pPr algn="ctr">
              <a:tabLst>
                <a:tab pos="0" algn="l"/>
              </a:tabLst>
            </a:pPr>
            <a:r>
              <a:rPr lang="pt-BR" sz="2400" b="1" spc="-1" dirty="0">
                <a:solidFill>
                  <a:srgbClr val="0097A7"/>
                </a:solidFill>
                <a:latin typeface="Roboto"/>
                <a:ea typeface="Roboto"/>
              </a:rPr>
              <a:t>Próximos passos:</a:t>
            </a:r>
          </a:p>
          <a:p>
            <a:pPr algn="ctr">
              <a:tabLst>
                <a:tab pos="0" algn="l"/>
              </a:tabLst>
            </a:pPr>
            <a:endParaRPr lang="pt-BR" sz="2400" b="1" spc="-1" dirty="0">
              <a:solidFill>
                <a:srgbClr val="0097A7"/>
              </a:solidFill>
              <a:latin typeface="Roboto"/>
              <a:ea typeface="Roboto"/>
            </a:endParaRPr>
          </a:p>
          <a:p>
            <a:pPr algn="ctr">
              <a:tabLst>
                <a:tab pos="0" algn="l"/>
              </a:tabLst>
            </a:pPr>
            <a:r>
              <a:rPr lang="pt-BR" sz="2133" i="1" spc="-1" dirty="0">
                <a:solidFill>
                  <a:srgbClr val="0097A7"/>
                </a:solidFill>
                <a:latin typeface="Roboto"/>
                <a:ea typeface="Roboto"/>
              </a:rPr>
              <a:t>Aumentar eficiência das políticas</a:t>
            </a:r>
          </a:p>
          <a:p>
            <a:pPr algn="ctr">
              <a:tabLst>
                <a:tab pos="0" algn="l"/>
              </a:tabLst>
            </a:pPr>
            <a:endParaRPr lang="pt-BR" sz="2133" i="1" spc="-1" dirty="0">
              <a:solidFill>
                <a:srgbClr val="0097A7"/>
              </a:solidFill>
              <a:latin typeface="Roboto"/>
              <a:ea typeface="Roboto"/>
            </a:endParaRPr>
          </a:p>
          <a:p>
            <a:pPr algn="ctr">
              <a:tabLst>
                <a:tab pos="0" algn="l"/>
              </a:tabLst>
            </a:pPr>
            <a:r>
              <a:rPr lang="pt-BR" sz="2133" i="1" spc="-1" dirty="0">
                <a:solidFill>
                  <a:srgbClr val="0097A7"/>
                </a:solidFill>
                <a:latin typeface="Roboto"/>
                <a:ea typeface="Roboto"/>
              </a:rPr>
              <a:t>Testar com o algoritmo de Aprendizado por Reforço</a:t>
            </a:r>
          </a:p>
          <a:p>
            <a:pPr algn="ctr">
              <a:tabLst>
                <a:tab pos="0" algn="l"/>
              </a:tabLst>
            </a:pPr>
            <a:endParaRPr lang="pt-BR" sz="2133" i="1" spc="-1" dirty="0">
              <a:solidFill>
                <a:srgbClr val="0097A7"/>
              </a:solidFill>
              <a:latin typeface="Roboto"/>
              <a:ea typeface="Roboto"/>
            </a:endParaRPr>
          </a:p>
          <a:p>
            <a:pPr algn="ctr">
              <a:tabLst>
                <a:tab pos="0" algn="l"/>
              </a:tabLst>
            </a:pPr>
            <a:r>
              <a:rPr lang="pt-BR" sz="2133" i="1" spc="-1" dirty="0">
                <a:solidFill>
                  <a:srgbClr val="0097A7"/>
                </a:solidFill>
                <a:latin typeface="Roboto"/>
                <a:ea typeface="Roboto"/>
              </a:rPr>
              <a:t>Mecanismos de controle adaptativos</a:t>
            </a:r>
          </a:p>
          <a:p>
            <a:pPr algn="ctr">
              <a:tabLst>
                <a:tab pos="0" algn="l"/>
              </a:tabLst>
            </a:pPr>
            <a:endParaRPr lang="pt-BR" sz="2133" i="1" spc="-1" dirty="0">
              <a:solidFill>
                <a:srgbClr val="0097A7"/>
              </a:solidFill>
              <a:latin typeface="Roboto"/>
              <a:ea typeface="Roboto"/>
            </a:endParaRPr>
          </a:p>
          <a:p>
            <a:pPr algn="ctr">
              <a:tabLst>
                <a:tab pos="0" algn="l"/>
              </a:tabLst>
            </a:pPr>
            <a:r>
              <a:rPr lang="pt-BR" sz="2133" i="1" spc="-1" dirty="0">
                <a:solidFill>
                  <a:srgbClr val="0097A7"/>
                </a:solidFill>
                <a:latin typeface="Roboto"/>
                <a:ea typeface="Roboto"/>
              </a:rPr>
              <a:t>Infraestrutura de Computação na Borda para </a:t>
            </a:r>
            <a:r>
              <a:rPr lang="pt-BR" sz="2133" i="1" spc="-1" dirty="0" err="1">
                <a:solidFill>
                  <a:srgbClr val="0097A7"/>
                </a:solidFill>
                <a:latin typeface="Roboto"/>
                <a:ea typeface="Roboto"/>
              </a:rPr>
              <a:t>offload</a:t>
            </a:r>
            <a:r>
              <a:rPr lang="pt-BR" sz="2133" i="1" spc="-1" dirty="0">
                <a:solidFill>
                  <a:srgbClr val="0097A7"/>
                </a:solidFill>
                <a:latin typeface="Roboto"/>
                <a:ea typeface="Roboto"/>
              </a:rPr>
              <a:t> de tarefas</a:t>
            </a:r>
          </a:p>
          <a:p>
            <a:pPr algn="ctr">
              <a:tabLst>
                <a:tab pos="0" algn="l"/>
              </a:tabLst>
            </a:pPr>
            <a:endParaRPr lang="pt-BR" sz="2400" i="1" spc="-1" dirty="0">
              <a:solidFill>
                <a:srgbClr val="0097A7"/>
              </a:solidFill>
              <a:latin typeface="Roboto"/>
              <a:ea typeface="Roboto"/>
            </a:endParaRPr>
          </a:p>
        </p:txBody>
      </p:sp>
      <p:sp>
        <p:nvSpPr>
          <p:cNvPr id="15" name="CaixaDeTexto 14">
            <a:extLst>
              <a:ext uri="{FF2B5EF4-FFF2-40B4-BE49-F238E27FC236}">
                <a16:creationId xmlns:a16="http://schemas.microsoft.com/office/drawing/2014/main" id="{66731228-D86F-862A-B647-85E148B69DE7}"/>
              </a:ext>
            </a:extLst>
          </p:cNvPr>
          <p:cNvSpPr txBox="1"/>
          <p:nvPr/>
        </p:nvSpPr>
        <p:spPr>
          <a:xfrm>
            <a:off x="46033" y="1398887"/>
            <a:ext cx="3962876" cy="913199"/>
          </a:xfrm>
          <a:prstGeom prst="rect">
            <a:avLst/>
          </a:prstGeom>
          <a:noFill/>
        </p:spPr>
        <p:txBody>
          <a:bodyPr wrap="square" rtlCol="0">
            <a:spAutoFit/>
          </a:bodyPr>
          <a:lstStyle/>
          <a:p>
            <a:pPr algn="ctr">
              <a:tabLst>
                <a:tab pos="0" algn="l"/>
              </a:tabLst>
            </a:pPr>
            <a:r>
              <a:rPr lang="pt-BR" sz="2667" spc="-1" dirty="0" err="1">
                <a:solidFill>
                  <a:srgbClr val="0097A7"/>
                </a:solidFill>
                <a:latin typeface="Roboto"/>
                <a:ea typeface="Roboto"/>
              </a:rPr>
              <a:t>Infocom</a:t>
            </a:r>
            <a:r>
              <a:rPr lang="pt-BR" sz="2667" spc="-1" dirty="0">
                <a:solidFill>
                  <a:srgbClr val="0097A7"/>
                </a:solidFill>
                <a:latin typeface="Roboto"/>
                <a:ea typeface="Roboto"/>
              </a:rPr>
              <a:t> </a:t>
            </a:r>
            <a:r>
              <a:rPr lang="pt-BR" sz="2667" spc="-1" dirty="0" err="1">
                <a:solidFill>
                  <a:srgbClr val="0097A7"/>
                </a:solidFill>
                <a:latin typeface="Roboto"/>
                <a:ea typeface="Roboto"/>
              </a:rPr>
              <a:t>NetRobiCS</a:t>
            </a:r>
            <a:r>
              <a:rPr lang="pt-BR" sz="2667" spc="-1" dirty="0">
                <a:solidFill>
                  <a:srgbClr val="0097A7"/>
                </a:solidFill>
                <a:latin typeface="Roboto"/>
                <a:ea typeface="Roboto"/>
              </a:rPr>
              <a:t> 2025</a:t>
            </a:r>
            <a:r>
              <a:rPr lang="pt-BR" sz="2667" spc="-1" baseline="30000" dirty="0">
                <a:solidFill>
                  <a:srgbClr val="0097A7"/>
                </a:solidFill>
                <a:latin typeface="Roboto"/>
                <a:ea typeface="Roboto"/>
              </a:rPr>
              <a:t>7</a:t>
            </a:r>
            <a:endParaRPr lang="pt-BR" sz="2667" spc="-1" dirty="0">
              <a:solidFill>
                <a:srgbClr val="0097A7"/>
              </a:solidFill>
              <a:latin typeface="Roboto"/>
              <a:ea typeface="Roboto"/>
            </a:endParaRPr>
          </a:p>
        </p:txBody>
      </p:sp>
    </p:spTree>
    <p:extLst>
      <p:ext uri="{BB962C8B-B14F-4D97-AF65-F5344CB8AC3E}">
        <p14:creationId xmlns:p14="http://schemas.microsoft.com/office/powerpoint/2010/main" val="509329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2AAD0-454E-9951-D0E7-40E611D34CF7}"/>
            </a:ext>
          </a:extLst>
        </p:cNvPr>
        <p:cNvGrpSpPr/>
        <p:nvPr/>
      </p:nvGrpSpPr>
      <p:grpSpPr>
        <a:xfrm>
          <a:off x="0" y="0"/>
          <a:ext cx="0" cy="0"/>
          <a:chOff x="0" y="0"/>
          <a:chExt cx="0" cy="0"/>
        </a:xfrm>
      </p:grpSpPr>
      <p:pic>
        <p:nvPicPr>
          <p:cNvPr id="1026" name="Picture 2" descr="Símbolo de carregamento da bateria | Vectores de Domínio Público">
            <a:extLst>
              <a:ext uri="{FF2B5EF4-FFF2-40B4-BE49-F238E27FC236}">
                <a16:creationId xmlns:a16="http://schemas.microsoft.com/office/drawing/2014/main" id="{F5413FE8-15B0-5DCA-2DAE-88244CB728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550"/>
          <a:stretch/>
        </p:blipFill>
        <p:spPr bwMode="auto">
          <a:xfrm>
            <a:off x="525253" y="3247390"/>
            <a:ext cx="2857500" cy="1898799"/>
          </a:xfrm>
          <a:prstGeom prst="rect">
            <a:avLst/>
          </a:prstGeom>
          <a:noFill/>
          <a:extLst>
            <a:ext uri="{909E8E84-426E-40DD-AFC4-6F175D3DCCD1}">
              <a14:hiddenFill xmlns:a14="http://schemas.microsoft.com/office/drawing/2010/main">
                <a:solidFill>
                  <a:srgbClr val="FFFFFF"/>
                </a:solidFill>
              </a14:hiddenFill>
            </a:ext>
          </a:extLst>
        </p:spPr>
      </p:pic>
      <p:sp>
        <p:nvSpPr>
          <p:cNvPr id="159" name="CustomShape 1">
            <a:extLst>
              <a:ext uri="{FF2B5EF4-FFF2-40B4-BE49-F238E27FC236}">
                <a16:creationId xmlns:a16="http://schemas.microsoft.com/office/drawing/2014/main" id="{33137872-1659-B2EB-B145-14E7BEC9FD22}"/>
              </a:ext>
            </a:extLst>
          </p:cNvPr>
          <p:cNvSpPr/>
          <p:nvPr/>
        </p:nvSpPr>
        <p:spPr>
          <a:xfrm>
            <a:off x="415680" y="568329"/>
            <a:ext cx="11357280" cy="76032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oAutofit/>
          </a:bodyPr>
          <a:lstStyle/>
          <a:p>
            <a:pPr>
              <a:lnSpc>
                <a:spcPct val="115000"/>
              </a:lnSpc>
            </a:pPr>
            <a:r>
              <a:rPr lang="pt-BR" sz="3467" b="1" spc="-1" dirty="0">
                <a:solidFill>
                  <a:srgbClr val="0097A7"/>
                </a:solidFill>
                <a:latin typeface="Roboto"/>
                <a:ea typeface="Roboto"/>
              </a:rPr>
              <a:t>Serviço de Entregas Aéreas: Inclusão de Bateria</a:t>
            </a:r>
          </a:p>
        </p:txBody>
      </p:sp>
      <p:sp>
        <p:nvSpPr>
          <p:cNvPr id="160" name="CustomShape 2">
            <a:extLst>
              <a:ext uri="{FF2B5EF4-FFF2-40B4-BE49-F238E27FC236}">
                <a16:creationId xmlns:a16="http://schemas.microsoft.com/office/drawing/2014/main" id="{5ECEA267-56CC-DCFE-13B4-950233DCAD4C}"/>
              </a:ext>
            </a:extLst>
          </p:cNvPr>
          <p:cNvSpPr/>
          <p:nvPr/>
        </p:nvSpPr>
        <p:spPr>
          <a:xfrm>
            <a:off x="11296800" y="6405120"/>
            <a:ext cx="728160" cy="521280"/>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nchor="ctr">
            <a:noAutofit/>
          </a:bodyPr>
          <a:lstStyle/>
          <a:p>
            <a:pPr algn="r">
              <a:tabLst>
                <a:tab pos="0" algn="l"/>
              </a:tabLst>
            </a:pPr>
            <a:fld id="{1CCC8373-04C9-4A3D-93D1-7C52129D5284}" type="slidenum">
              <a:rPr lang="pt-BR" sz="1600" spc="-1">
                <a:solidFill>
                  <a:srgbClr val="0097A7"/>
                </a:solidFill>
                <a:latin typeface="Roboto"/>
                <a:ea typeface="Arial"/>
              </a:rPr>
              <a:pPr algn="r">
                <a:tabLst>
                  <a:tab pos="0" algn="l"/>
                </a:tabLst>
              </a:pPr>
              <a:t>37</a:t>
            </a:fld>
            <a:endParaRPr lang="pt-BR" sz="1600" spc="-1">
              <a:latin typeface="Arial"/>
            </a:endParaRPr>
          </a:p>
        </p:txBody>
      </p:sp>
      <p:sp>
        <p:nvSpPr>
          <p:cNvPr id="162" name="CustomShape 4">
            <a:extLst>
              <a:ext uri="{FF2B5EF4-FFF2-40B4-BE49-F238E27FC236}">
                <a16:creationId xmlns:a16="http://schemas.microsoft.com/office/drawing/2014/main" id="{E0970201-72A0-A80E-A57C-2529EF91AE66}"/>
              </a:ext>
            </a:extLst>
          </p:cNvPr>
          <p:cNvSpPr/>
          <p:nvPr/>
        </p:nvSpPr>
        <p:spPr>
          <a:xfrm>
            <a:off x="13440" y="1246560"/>
            <a:ext cx="10549440" cy="36000"/>
          </a:xfrm>
          <a:prstGeom prst="rect">
            <a:avLst/>
          </a:prstGeom>
          <a:solidFill>
            <a:schemeClr val="accent5"/>
          </a:solidFill>
          <a:ln w="0">
            <a:noFill/>
          </a:ln>
        </p:spPr>
        <p:style>
          <a:lnRef idx="0">
            <a:scrgbClr r="0" g="0" b="0"/>
          </a:lnRef>
          <a:fillRef idx="0">
            <a:scrgbClr r="0" g="0" b="0"/>
          </a:fillRef>
          <a:effectRef idx="0">
            <a:scrgbClr r="0" g="0" b="0"/>
          </a:effectRef>
          <a:fontRef idx="minor"/>
        </p:style>
        <p:txBody>
          <a:bodyPr/>
          <a:lstStyle/>
          <a:p>
            <a:endParaRPr lang="pt-BR" sz="2400"/>
          </a:p>
        </p:txBody>
      </p:sp>
      <p:sp>
        <p:nvSpPr>
          <p:cNvPr id="47" name="Retângulo 46">
            <a:extLst>
              <a:ext uri="{FF2B5EF4-FFF2-40B4-BE49-F238E27FC236}">
                <a16:creationId xmlns:a16="http://schemas.microsoft.com/office/drawing/2014/main" id="{48E779AE-AE43-F20B-D8DF-A648FB885970}"/>
              </a:ext>
            </a:extLst>
          </p:cNvPr>
          <p:cNvSpPr/>
          <p:nvPr/>
        </p:nvSpPr>
        <p:spPr>
          <a:xfrm>
            <a:off x="13441" y="1378841"/>
            <a:ext cx="4028065" cy="502628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0" name="Retângulo 49">
            <a:extLst>
              <a:ext uri="{FF2B5EF4-FFF2-40B4-BE49-F238E27FC236}">
                <a16:creationId xmlns:a16="http://schemas.microsoft.com/office/drawing/2014/main" id="{498BD254-DEDC-5FB2-F2B6-2570553B52C4}"/>
              </a:ext>
            </a:extLst>
          </p:cNvPr>
          <p:cNvSpPr/>
          <p:nvPr/>
        </p:nvSpPr>
        <p:spPr>
          <a:xfrm>
            <a:off x="4062366" y="1378841"/>
            <a:ext cx="402806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1" name="Retângulo 50">
            <a:extLst>
              <a:ext uri="{FF2B5EF4-FFF2-40B4-BE49-F238E27FC236}">
                <a16:creationId xmlns:a16="http://schemas.microsoft.com/office/drawing/2014/main" id="{AF81C79C-BA3B-3770-5ACF-C0246F092975}"/>
              </a:ext>
            </a:extLst>
          </p:cNvPr>
          <p:cNvSpPr/>
          <p:nvPr/>
        </p:nvSpPr>
        <p:spPr>
          <a:xfrm>
            <a:off x="8122226" y="1378839"/>
            <a:ext cx="4056335" cy="502627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nvGrpSpPr>
          <p:cNvPr id="7" name="Group 422">
            <a:extLst>
              <a:ext uri="{FF2B5EF4-FFF2-40B4-BE49-F238E27FC236}">
                <a16:creationId xmlns:a16="http://schemas.microsoft.com/office/drawing/2014/main" id="{2000B316-B137-824E-E14C-08F73DABD687}"/>
              </a:ext>
            </a:extLst>
          </p:cNvPr>
          <p:cNvGrpSpPr>
            <a:grpSpLocks noChangeAspect="1"/>
          </p:cNvGrpSpPr>
          <p:nvPr/>
        </p:nvGrpSpPr>
        <p:grpSpPr>
          <a:xfrm>
            <a:off x="511270" y="2479429"/>
            <a:ext cx="3021473" cy="1535921"/>
            <a:chOff x="3624010" y="826814"/>
            <a:chExt cx="1440000" cy="732001"/>
          </a:xfrm>
        </p:grpSpPr>
        <p:grpSp>
          <p:nvGrpSpPr>
            <p:cNvPr id="8" name="Group 423">
              <a:extLst>
                <a:ext uri="{FF2B5EF4-FFF2-40B4-BE49-F238E27FC236}">
                  <a16:creationId xmlns:a16="http://schemas.microsoft.com/office/drawing/2014/main" id="{5A6325BC-4168-921C-6077-4EF36A76B723}"/>
                </a:ext>
              </a:extLst>
            </p:cNvPr>
            <p:cNvGrpSpPr>
              <a:grpSpLocks noChangeAspect="1"/>
            </p:cNvGrpSpPr>
            <p:nvPr/>
          </p:nvGrpSpPr>
          <p:grpSpPr>
            <a:xfrm>
              <a:off x="3624010" y="826814"/>
              <a:ext cx="1440000" cy="577411"/>
              <a:chOff x="1332273" y="342857"/>
              <a:chExt cx="3362561" cy="1348320"/>
            </a:xfrm>
            <a:solidFill>
              <a:srgbClr val="244379"/>
            </a:solidFill>
          </p:grpSpPr>
          <p:sp>
            <p:nvSpPr>
              <p:cNvPr id="10" name="Oval 425">
                <a:extLst>
                  <a:ext uri="{FF2B5EF4-FFF2-40B4-BE49-F238E27FC236}">
                    <a16:creationId xmlns:a16="http://schemas.microsoft.com/office/drawing/2014/main" id="{478F9DDC-391A-62D2-1906-B5BAEDD89754}"/>
                  </a:ext>
                </a:extLst>
              </p:cNvPr>
              <p:cNvSpPr/>
              <p:nvPr/>
            </p:nvSpPr>
            <p:spPr>
              <a:xfrm>
                <a:off x="4070555" y="560439"/>
                <a:ext cx="624279"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12" name="Oval 426">
                <a:extLst>
                  <a:ext uri="{FF2B5EF4-FFF2-40B4-BE49-F238E27FC236}">
                    <a16:creationId xmlns:a16="http://schemas.microsoft.com/office/drawing/2014/main" id="{19470BE0-A259-9C03-0925-F10607DFE10B}"/>
                  </a:ext>
                </a:extLst>
              </p:cNvPr>
              <p:cNvSpPr/>
              <p:nvPr/>
            </p:nvSpPr>
            <p:spPr>
              <a:xfrm>
                <a:off x="1332273" y="560439"/>
                <a:ext cx="624279"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14" name="Oval 427">
                <a:extLst>
                  <a:ext uri="{FF2B5EF4-FFF2-40B4-BE49-F238E27FC236}">
                    <a16:creationId xmlns:a16="http://schemas.microsoft.com/office/drawing/2014/main" id="{F5FCED07-0721-7088-7055-1119A6C5AD2A}"/>
                  </a:ext>
                </a:extLst>
              </p:cNvPr>
              <p:cNvSpPr/>
              <p:nvPr/>
            </p:nvSpPr>
            <p:spPr>
              <a:xfrm>
                <a:off x="1944754" y="346855"/>
                <a:ext cx="468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17" name="Oval 428">
                <a:extLst>
                  <a:ext uri="{FF2B5EF4-FFF2-40B4-BE49-F238E27FC236}">
                    <a16:creationId xmlns:a16="http://schemas.microsoft.com/office/drawing/2014/main" id="{A97D4484-B7F2-20F7-0F81-2F682E03B3F7}"/>
                  </a:ext>
                </a:extLst>
              </p:cNvPr>
              <p:cNvSpPr/>
              <p:nvPr/>
            </p:nvSpPr>
            <p:spPr>
              <a:xfrm>
                <a:off x="3602473" y="358653"/>
                <a:ext cx="468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18" name="Oval 429">
                <a:extLst>
                  <a:ext uri="{FF2B5EF4-FFF2-40B4-BE49-F238E27FC236}">
                    <a16:creationId xmlns:a16="http://schemas.microsoft.com/office/drawing/2014/main" id="{3735793B-5239-EDFA-1C1E-D72A3D197E0F}"/>
                  </a:ext>
                </a:extLst>
              </p:cNvPr>
              <p:cNvSpPr/>
              <p:nvPr/>
            </p:nvSpPr>
            <p:spPr>
              <a:xfrm>
                <a:off x="2495427" y="518540"/>
                <a:ext cx="1032387" cy="4961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19" name="Block Arc 430">
                <a:extLst>
                  <a:ext uri="{FF2B5EF4-FFF2-40B4-BE49-F238E27FC236}">
                    <a16:creationId xmlns:a16="http://schemas.microsoft.com/office/drawing/2014/main" id="{7F71FD76-5E74-68E3-D6D4-AF26DC5BC21D}"/>
                  </a:ext>
                </a:extLst>
              </p:cNvPr>
              <p:cNvSpPr/>
              <p:nvPr/>
            </p:nvSpPr>
            <p:spPr>
              <a:xfrm rot="11504511">
                <a:off x="3365742" y="518608"/>
                <a:ext cx="995222" cy="335886"/>
              </a:xfrm>
              <a:prstGeom prst="blockArc">
                <a:avLst>
                  <a:gd name="adj1" fmla="val 13486908"/>
                  <a:gd name="adj2" fmla="val 21329199"/>
                  <a:gd name="adj3" fmla="val 168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solidFill>
                    <a:schemeClr val="tx1"/>
                  </a:solidFill>
                </a:endParaRPr>
              </a:p>
            </p:txBody>
          </p:sp>
          <p:grpSp>
            <p:nvGrpSpPr>
              <p:cNvPr id="20" name="Group 431">
                <a:extLst>
                  <a:ext uri="{FF2B5EF4-FFF2-40B4-BE49-F238E27FC236}">
                    <a16:creationId xmlns:a16="http://schemas.microsoft.com/office/drawing/2014/main" id="{3B4F7095-B5DF-D0AE-75B4-BF47A26151CF}"/>
                  </a:ext>
                </a:extLst>
              </p:cNvPr>
              <p:cNvGrpSpPr/>
              <p:nvPr/>
            </p:nvGrpSpPr>
            <p:grpSpPr>
              <a:xfrm>
                <a:off x="3153514" y="508480"/>
                <a:ext cx="1228040" cy="438405"/>
                <a:chOff x="3153514" y="508480"/>
                <a:chExt cx="1228040" cy="438405"/>
              </a:xfrm>
              <a:grpFill/>
            </p:grpSpPr>
            <p:sp>
              <p:nvSpPr>
                <p:cNvPr id="41" name="Block Arc 452">
                  <a:extLst>
                    <a:ext uri="{FF2B5EF4-FFF2-40B4-BE49-F238E27FC236}">
                      <a16:creationId xmlns:a16="http://schemas.microsoft.com/office/drawing/2014/main" id="{9D91AD5B-C582-8727-5395-0B4EC293C7C5}"/>
                    </a:ext>
                  </a:extLst>
                </p:cNvPr>
                <p:cNvSpPr/>
                <p:nvPr/>
              </p:nvSpPr>
              <p:spPr>
                <a:xfrm rot="11145315">
                  <a:off x="3462487" y="508480"/>
                  <a:ext cx="673397" cy="351736"/>
                </a:xfrm>
                <a:prstGeom prst="blockArc">
                  <a:avLst>
                    <a:gd name="adj1" fmla="val 13486908"/>
                    <a:gd name="adj2" fmla="val 20348502"/>
                    <a:gd name="adj3" fmla="val 234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solidFill>
                      <a:schemeClr val="tx1"/>
                    </a:solidFill>
                  </a:endParaRPr>
                </a:p>
              </p:txBody>
            </p:sp>
            <p:sp>
              <p:nvSpPr>
                <p:cNvPr id="42" name="Rounded Rectangle 453">
                  <a:extLst>
                    <a:ext uri="{FF2B5EF4-FFF2-40B4-BE49-F238E27FC236}">
                      <a16:creationId xmlns:a16="http://schemas.microsoft.com/office/drawing/2014/main" id="{1DBB2D14-3F58-3787-E8CF-7EB5D4FA4B1F}"/>
                    </a:ext>
                  </a:extLst>
                </p:cNvPr>
                <p:cNvSpPr/>
                <p:nvPr/>
              </p:nvSpPr>
              <p:spPr>
                <a:xfrm rot="21281570">
                  <a:off x="3153514" y="793037"/>
                  <a:ext cx="1226998" cy="1538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43" name="Rectangle 454">
                  <a:extLst>
                    <a:ext uri="{FF2B5EF4-FFF2-40B4-BE49-F238E27FC236}">
                      <a16:creationId xmlns:a16="http://schemas.microsoft.com/office/drawing/2014/main" id="{94641C4C-4F85-8F4D-E307-0799E41D9884}"/>
                    </a:ext>
                  </a:extLst>
                </p:cNvPr>
                <p:cNvSpPr/>
                <p:nvPr/>
              </p:nvSpPr>
              <p:spPr>
                <a:xfrm rot="21281570" flipH="1">
                  <a:off x="3466621" y="743739"/>
                  <a:ext cx="161033" cy="153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44" name="Triangle 455">
                  <a:extLst>
                    <a:ext uri="{FF2B5EF4-FFF2-40B4-BE49-F238E27FC236}">
                      <a16:creationId xmlns:a16="http://schemas.microsoft.com/office/drawing/2014/main" id="{ED219877-2C7D-6FA7-0F83-08C78D5EBBBB}"/>
                    </a:ext>
                  </a:extLst>
                </p:cNvPr>
                <p:cNvSpPr/>
                <p:nvPr/>
              </p:nvSpPr>
              <p:spPr>
                <a:xfrm>
                  <a:off x="4163357" y="660400"/>
                  <a:ext cx="218197" cy="209386"/>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grpSp>
          <p:sp>
            <p:nvSpPr>
              <p:cNvPr id="21" name="Triangle 432">
                <a:extLst>
                  <a:ext uri="{FF2B5EF4-FFF2-40B4-BE49-F238E27FC236}">
                    <a16:creationId xmlns:a16="http://schemas.microsoft.com/office/drawing/2014/main" id="{5016BF24-570B-55DF-7FC8-00B031B8D839}"/>
                  </a:ext>
                </a:extLst>
              </p:cNvPr>
              <p:cNvSpPr/>
              <p:nvPr/>
            </p:nvSpPr>
            <p:spPr>
              <a:xfrm rot="2565331">
                <a:off x="3579044" y="351385"/>
                <a:ext cx="177894" cy="343308"/>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22" name="Moon 433">
                <a:extLst>
                  <a:ext uri="{FF2B5EF4-FFF2-40B4-BE49-F238E27FC236}">
                    <a16:creationId xmlns:a16="http://schemas.microsoft.com/office/drawing/2014/main" id="{E7789453-015C-618B-392F-5025896236C8}"/>
                  </a:ext>
                </a:extLst>
              </p:cNvPr>
              <p:cNvSpPr/>
              <p:nvPr/>
            </p:nvSpPr>
            <p:spPr>
              <a:xfrm rot="16200000">
                <a:off x="2935547" y="852245"/>
                <a:ext cx="145531" cy="612775"/>
              </a:xfrm>
              <a:prstGeom prst="moon">
                <a:avLst>
                  <a:gd name="adj" fmla="val 469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23" name="Moon 434">
                <a:extLst>
                  <a:ext uri="{FF2B5EF4-FFF2-40B4-BE49-F238E27FC236}">
                    <a16:creationId xmlns:a16="http://schemas.microsoft.com/office/drawing/2014/main" id="{9FE2B58A-2ACD-0CFF-CCD2-B8C93003C020}"/>
                  </a:ext>
                </a:extLst>
              </p:cNvPr>
              <p:cNvSpPr/>
              <p:nvPr/>
            </p:nvSpPr>
            <p:spPr>
              <a:xfrm rot="16200000">
                <a:off x="2914689" y="635476"/>
                <a:ext cx="170474" cy="919850"/>
              </a:xfrm>
              <a:prstGeom prst="moon">
                <a:avLst>
                  <a:gd name="adj" fmla="val 630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grpSp>
            <p:nvGrpSpPr>
              <p:cNvPr id="24" name="Group 435">
                <a:extLst>
                  <a:ext uri="{FF2B5EF4-FFF2-40B4-BE49-F238E27FC236}">
                    <a16:creationId xmlns:a16="http://schemas.microsoft.com/office/drawing/2014/main" id="{28B47E1A-0E18-70FF-1F95-A07AD3E6228C}"/>
                  </a:ext>
                </a:extLst>
              </p:cNvPr>
              <p:cNvGrpSpPr/>
              <p:nvPr/>
            </p:nvGrpSpPr>
            <p:grpSpPr>
              <a:xfrm>
                <a:off x="2322071" y="980815"/>
                <a:ext cx="283950" cy="702666"/>
                <a:chOff x="2322071" y="980815"/>
                <a:chExt cx="283950" cy="702666"/>
              </a:xfrm>
              <a:grpFill/>
            </p:grpSpPr>
            <p:sp>
              <p:nvSpPr>
                <p:cNvPr id="37" name="Moon 448">
                  <a:extLst>
                    <a:ext uri="{FF2B5EF4-FFF2-40B4-BE49-F238E27FC236}">
                      <a16:creationId xmlns:a16="http://schemas.microsoft.com/office/drawing/2014/main" id="{717FE2F7-3BD5-61C1-BE05-6044C2841874}"/>
                    </a:ext>
                  </a:extLst>
                </p:cNvPr>
                <p:cNvSpPr/>
                <p:nvPr/>
              </p:nvSpPr>
              <p:spPr>
                <a:xfrm rot="1850283">
                  <a:off x="2401716" y="1044195"/>
                  <a:ext cx="131976" cy="639286"/>
                </a:xfrm>
                <a:prstGeom prst="moon">
                  <a:avLst>
                    <a:gd name="adj" fmla="val 630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38" name="Moon 449">
                  <a:extLst>
                    <a:ext uri="{FF2B5EF4-FFF2-40B4-BE49-F238E27FC236}">
                      <a16:creationId xmlns:a16="http://schemas.microsoft.com/office/drawing/2014/main" id="{E484CA06-4CB0-A7A0-61AD-3BBC24389DED}"/>
                    </a:ext>
                  </a:extLst>
                </p:cNvPr>
                <p:cNvSpPr/>
                <p:nvPr/>
              </p:nvSpPr>
              <p:spPr>
                <a:xfrm rot="1166494">
                  <a:off x="2376278" y="980815"/>
                  <a:ext cx="62707" cy="681237"/>
                </a:xfrm>
                <a:prstGeom prst="moon">
                  <a:avLst>
                    <a:gd name="adj" fmla="val 630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39" name="Triangle 450">
                  <a:extLst>
                    <a:ext uri="{FF2B5EF4-FFF2-40B4-BE49-F238E27FC236}">
                      <a16:creationId xmlns:a16="http://schemas.microsoft.com/office/drawing/2014/main" id="{ED3B8D0F-CE7B-4841-FAB1-A762E8C50907}"/>
                    </a:ext>
                  </a:extLst>
                </p:cNvPr>
                <p:cNvSpPr/>
                <p:nvPr/>
              </p:nvSpPr>
              <p:spPr>
                <a:xfrm rot="12779094">
                  <a:off x="2428127" y="1036661"/>
                  <a:ext cx="177894" cy="343308"/>
                </a:xfrm>
                <a:prstGeom prst="triangle">
                  <a:avLst>
                    <a:gd name="adj" fmla="val 633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40" name="Oval 451">
                  <a:extLst>
                    <a:ext uri="{FF2B5EF4-FFF2-40B4-BE49-F238E27FC236}">
                      <a16:creationId xmlns:a16="http://schemas.microsoft.com/office/drawing/2014/main" id="{7D2FBF80-1DC5-F81D-C0F4-F31A29852E7F}"/>
                    </a:ext>
                  </a:extLst>
                </p:cNvPr>
                <p:cNvSpPr/>
                <p:nvPr/>
              </p:nvSpPr>
              <p:spPr>
                <a:xfrm rot="6131238" flipV="1">
                  <a:off x="2239198" y="1500859"/>
                  <a:ext cx="255508" cy="897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grpSp>
          <p:grpSp>
            <p:nvGrpSpPr>
              <p:cNvPr id="25" name="Group 436">
                <a:extLst>
                  <a:ext uri="{FF2B5EF4-FFF2-40B4-BE49-F238E27FC236}">
                    <a16:creationId xmlns:a16="http://schemas.microsoft.com/office/drawing/2014/main" id="{9E750667-B52F-3118-F0FD-256872D0AD38}"/>
                  </a:ext>
                </a:extLst>
              </p:cNvPr>
              <p:cNvGrpSpPr/>
              <p:nvPr/>
            </p:nvGrpSpPr>
            <p:grpSpPr>
              <a:xfrm flipH="1">
                <a:off x="3393981" y="988511"/>
                <a:ext cx="283950" cy="702666"/>
                <a:chOff x="2322071" y="980815"/>
                <a:chExt cx="283950" cy="702666"/>
              </a:xfrm>
              <a:grpFill/>
            </p:grpSpPr>
            <p:sp>
              <p:nvSpPr>
                <p:cNvPr id="33" name="Moon 444">
                  <a:extLst>
                    <a:ext uri="{FF2B5EF4-FFF2-40B4-BE49-F238E27FC236}">
                      <a16:creationId xmlns:a16="http://schemas.microsoft.com/office/drawing/2014/main" id="{8F6C45C1-1718-B53B-AE25-DCBA30D8A023}"/>
                    </a:ext>
                  </a:extLst>
                </p:cNvPr>
                <p:cNvSpPr/>
                <p:nvPr/>
              </p:nvSpPr>
              <p:spPr>
                <a:xfrm rot="1850283">
                  <a:off x="2401716" y="1044195"/>
                  <a:ext cx="131976" cy="639286"/>
                </a:xfrm>
                <a:prstGeom prst="moon">
                  <a:avLst>
                    <a:gd name="adj" fmla="val 630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34" name="Moon 445">
                  <a:extLst>
                    <a:ext uri="{FF2B5EF4-FFF2-40B4-BE49-F238E27FC236}">
                      <a16:creationId xmlns:a16="http://schemas.microsoft.com/office/drawing/2014/main" id="{158188A6-007E-7C62-B05A-CC8B45DE5E62}"/>
                    </a:ext>
                  </a:extLst>
                </p:cNvPr>
                <p:cNvSpPr/>
                <p:nvPr/>
              </p:nvSpPr>
              <p:spPr>
                <a:xfrm rot="1166494">
                  <a:off x="2376278" y="980815"/>
                  <a:ext cx="62707" cy="681237"/>
                </a:xfrm>
                <a:prstGeom prst="moon">
                  <a:avLst>
                    <a:gd name="adj" fmla="val 630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35" name="Triangle 446">
                  <a:extLst>
                    <a:ext uri="{FF2B5EF4-FFF2-40B4-BE49-F238E27FC236}">
                      <a16:creationId xmlns:a16="http://schemas.microsoft.com/office/drawing/2014/main" id="{6998F650-DE6B-B408-3732-187C9686CAB1}"/>
                    </a:ext>
                  </a:extLst>
                </p:cNvPr>
                <p:cNvSpPr/>
                <p:nvPr/>
              </p:nvSpPr>
              <p:spPr>
                <a:xfrm rot="12779094">
                  <a:off x="2428127" y="1036661"/>
                  <a:ext cx="177894" cy="343308"/>
                </a:xfrm>
                <a:prstGeom prst="triangle">
                  <a:avLst>
                    <a:gd name="adj" fmla="val 6335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36" name="Oval 447">
                  <a:extLst>
                    <a:ext uri="{FF2B5EF4-FFF2-40B4-BE49-F238E27FC236}">
                      <a16:creationId xmlns:a16="http://schemas.microsoft.com/office/drawing/2014/main" id="{BEF79598-A3C4-2827-BD81-7F3F24676CF4}"/>
                    </a:ext>
                  </a:extLst>
                </p:cNvPr>
                <p:cNvSpPr/>
                <p:nvPr/>
              </p:nvSpPr>
              <p:spPr>
                <a:xfrm rot="6131238" flipV="1">
                  <a:off x="2239198" y="1500859"/>
                  <a:ext cx="255508" cy="897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grpSp>
          <p:sp>
            <p:nvSpPr>
              <p:cNvPr id="26" name="Triangle 437">
                <a:extLst>
                  <a:ext uri="{FF2B5EF4-FFF2-40B4-BE49-F238E27FC236}">
                    <a16:creationId xmlns:a16="http://schemas.microsoft.com/office/drawing/2014/main" id="{A883DAB9-0FD1-7F29-CB93-97C0D24A97AD}"/>
                  </a:ext>
                </a:extLst>
              </p:cNvPr>
              <p:cNvSpPr/>
              <p:nvPr/>
            </p:nvSpPr>
            <p:spPr>
              <a:xfrm rot="19034669" flipH="1">
                <a:off x="2242395" y="342857"/>
                <a:ext cx="177894" cy="343308"/>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grpSp>
            <p:nvGrpSpPr>
              <p:cNvPr id="27" name="Group 438">
                <a:extLst>
                  <a:ext uri="{FF2B5EF4-FFF2-40B4-BE49-F238E27FC236}">
                    <a16:creationId xmlns:a16="http://schemas.microsoft.com/office/drawing/2014/main" id="{F51BAEBA-6D8C-BB73-0802-CDBE93EEC155}"/>
                  </a:ext>
                </a:extLst>
              </p:cNvPr>
              <p:cNvGrpSpPr/>
              <p:nvPr/>
            </p:nvGrpSpPr>
            <p:grpSpPr>
              <a:xfrm flipH="1">
                <a:off x="1621705" y="511396"/>
                <a:ext cx="1228040" cy="438405"/>
                <a:chOff x="3153514" y="508480"/>
                <a:chExt cx="1228040" cy="438405"/>
              </a:xfrm>
              <a:grpFill/>
            </p:grpSpPr>
            <p:sp>
              <p:nvSpPr>
                <p:cNvPr id="29" name="Block Arc 440">
                  <a:extLst>
                    <a:ext uri="{FF2B5EF4-FFF2-40B4-BE49-F238E27FC236}">
                      <a16:creationId xmlns:a16="http://schemas.microsoft.com/office/drawing/2014/main" id="{E3812432-5962-D81D-EDC9-D054CD5DF1FC}"/>
                    </a:ext>
                  </a:extLst>
                </p:cNvPr>
                <p:cNvSpPr/>
                <p:nvPr/>
              </p:nvSpPr>
              <p:spPr>
                <a:xfrm rot="11145315">
                  <a:off x="3462487" y="508480"/>
                  <a:ext cx="673397" cy="351736"/>
                </a:xfrm>
                <a:prstGeom prst="blockArc">
                  <a:avLst>
                    <a:gd name="adj1" fmla="val 13486908"/>
                    <a:gd name="adj2" fmla="val 20348502"/>
                    <a:gd name="adj3" fmla="val 234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solidFill>
                      <a:schemeClr val="tx1"/>
                    </a:solidFill>
                  </a:endParaRPr>
                </a:p>
              </p:txBody>
            </p:sp>
            <p:sp>
              <p:nvSpPr>
                <p:cNvPr id="30" name="Rounded Rectangle 441">
                  <a:extLst>
                    <a:ext uri="{FF2B5EF4-FFF2-40B4-BE49-F238E27FC236}">
                      <a16:creationId xmlns:a16="http://schemas.microsoft.com/office/drawing/2014/main" id="{87F905C0-1111-9271-002E-D12A1D9CEB11}"/>
                    </a:ext>
                  </a:extLst>
                </p:cNvPr>
                <p:cNvSpPr/>
                <p:nvPr/>
              </p:nvSpPr>
              <p:spPr>
                <a:xfrm rot="21281570">
                  <a:off x="3153514" y="793037"/>
                  <a:ext cx="1226998" cy="1538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31" name="Rectangle 442">
                  <a:extLst>
                    <a:ext uri="{FF2B5EF4-FFF2-40B4-BE49-F238E27FC236}">
                      <a16:creationId xmlns:a16="http://schemas.microsoft.com/office/drawing/2014/main" id="{202C2464-AC5F-9396-2259-8F6D90E3FAAB}"/>
                    </a:ext>
                  </a:extLst>
                </p:cNvPr>
                <p:cNvSpPr/>
                <p:nvPr/>
              </p:nvSpPr>
              <p:spPr>
                <a:xfrm rot="21281570" flipH="1">
                  <a:off x="3466621" y="743739"/>
                  <a:ext cx="161033" cy="153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sp>
              <p:nvSpPr>
                <p:cNvPr id="32" name="Triangle 443">
                  <a:extLst>
                    <a:ext uri="{FF2B5EF4-FFF2-40B4-BE49-F238E27FC236}">
                      <a16:creationId xmlns:a16="http://schemas.microsoft.com/office/drawing/2014/main" id="{EFAC1085-50E9-2E57-494D-AA39DB91D700}"/>
                    </a:ext>
                  </a:extLst>
                </p:cNvPr>
                <p:cNvSpPr/>
                <p:nvPr/>
              </p:nvSpPr>
              <p:spPr>
                <a:xfrm>
                  <a:off x="4163357" y="660400"/>
                  <a:ext cx="218197" cy="209386"/>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p>
              </p:txBody>
            </p:sp>
          </p:grpSp>
          <p:sp>
            <p:nvSpPr>
              <p:cNvPr id="28" name="Block Arc 439">
                <a:extLst>
                  <a:ext uri="{FF2B5EF4-FFF2-40B4-BE49-F238E27FC236}">
                    <a16:creationId xmlns:a16="http://schemas.microsoft.com/office/drawing/2014/main" id="{5B2F6E9F-CE55-72D4-3EF0-0C0C30725DEE}"/>
                  </a:ext>
                </a:extLst>
              </p:cNvPr>
              <p:cNvSpPr/>
              <p:nvPr/>
            </p:nvSpPr>
            <p:spPr>
              <a:xfrm rot="10095489" flipH="1">
                <a:off x="1727930" y="490693"/>
                <a:ext cx="995222" cy="335886"/>
              </a:xfrm>
              <a:prstGeom prst="blockArc">
                <a:avLst>
                  <a:gd name="adj1" fmla="val 13486908"/>
                  <a:gd name="adj2" fmla="val 21329199"/>
                  <a:gd name="adj3" fmla="val 168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200">
                  <a:solidFill>
                    <a:schemeClr val="tx1"/>
                  </a:solidFill>
                </a:endParaRPr>
              </a:p>
            </p:txBody>
          </p:sp>
        </p:grpSp>
        <p:sp>
          <p:nvSpPr>
            <p:cNvPr id="9" name="Rounded Rectangle 424">
              <a:extLst>
                <a:ext uri="{FF2B5EF4-FFF2-40B4-BE49-F238E27FC236}">
                  <a16:creationId xmlns:a16="http://schemas.microsoft.com/office/drawing/2014/main" id="{5CAE5D3F-9EFD-799A-C0EA-4DE1D2C6F7E0}"/>
                </a:ext>
              </a:extLst>
            </p:cNvPr>
            <p:cNvSpPr/>
            <p:nvPr/>
          </p:nvSpPr>
          <p:spPr>
            <a:xfrm>
              <a:off x="3910275" y="1257708"/>
              <a:ext cx="867470" cy="301107"/>
            </a:xfrm>
            <a:prstGeom prst="roundRect">
              <a:avLst>
                <a:gd name="adj" fmla="val 4094"/>
              </a:avLst>
            </a:prstGeom>
            <a:solidFill>
              <a:srgbClr val="CDB898"/>
            </a:solidFill>
            <a:ln w="12700">
              <a:solidFill>
                <a:srgbClr val="A1917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x-none" sz="3200" b="1" dirty="0">
                  <a:solidFill>
                    <a:srgbClr val="6A6051"/>
                  </a:solidFill>
                  <a:latin typeface="Avenir Next Condensed" panose="020B0506020202020204" pitchFamily="34" charset="0"/>
                </a:rPr>
                <a:t>Delivery</a:t>
              </a:r>
            </a:p>
          </p:txBody>
        </p:sp>
      </p:grpSp>
      <p:sp>
        <p:nvSpPr>
          <p:cNvPr id="3" name="CaixaDeTexto 2">
            <a:extLst>
              <a:ext uri="{FF2B5EF4-FFF2-40B4-BE49-F238E27FC236}">
                <a16:creationId xmlns:a16="http://schemas.microsoft.com/office/drawing/2014/main" id="{6B56F514-ED72-6C05-F9CA-5FA2E8CCAF19}"/>
              </a:ext>
            </a:extLst>
          </p:cNvPr>
          <p:cNvSpPr txBox="1"/>
          <p:nvPr/>
        </p:nvSpPr>
        <p:spPr>
          <a:xfrm>
            <a:off x="38930" y="5538465"/>
            <a:ext cx="3988860" cy="748795"/>
          </a:xfrm>
          <a:prstGeom prst="rect">
            <a:avLst/>
          </a:prstGeom>
          <a:noFill/>
        </p:spPr>
        <p:txBody>
          <a:bodyPr wrap="square" rtlCol="0">
            <a:spAutoFit/>
          </a:bodyPr>
          <a:lstStyle/>
          <a:p>
            <a:pPr algn="ctr"/>
            <a:r>
              <a:rPr lang="pt-BR" sz="2133" spc="-1" dirty="0">
                <a:solidFill>
                  <a:srgbClr val="0097A7"/>
                </a:solidFill>
                <a:latin typeface="Roboto"/>
                <a:ea typeface="Roboto"/>
              </a:rPr>
              <a:t>Modelo D’Andrea</a:t>
            </a:r>
          </a:p>
          <a:p>
            <a:pPr algn="ctr"/>
            <a:r>
              <a:rPr lang="pt-BR" sz="2133" spc="-1" dirty="0">
                <a:solidFill>
                  <a:srgbClr val="0097A7"/>
                </a:solidFill>
                <a:latin typeface="Roboto"/>
                <a:ea typeface="Roboto"/>
              </a:rPr>
              <a:t>Modelo </a:t>
            </a:r>
            <a:r>
              <a:rPr lang="pt-BR" sz="2133" spc="-1" dirty="0" err="1">
                <a:solidFill>
                  <a:srgbClr val="0097A7"/>
                </a:solidFill>
                <a:latin typeface="Roboto"/>
                <a:ea typeface="Roboto"/>
              </a:rPr>
              <a:t>Tseng</a:t>
            </a:r>
            <a:endParaRPr lang="pt-BR" sz="2133" spc="-1" dirty="0">
              <a:solidFill>
                <a:srgbClr val="0097A7"/>
              </a:solidFill>
              <a:latin typeface="Roboto"/>
              <a:ea typeface="Roboto"/>
            </a:endParaRPr>
          </a:p>
        </p:txBody>
      </p:sp>
      <p:pic>
        <p:nvPicPr>
          <p:cNvPr id="11" name="Imagem 10">
            <a:extLst>
              <a:ext uri="{FF2B5EF4-FFF2-40B4-BE49-F238E27FC236}">
                <a16:creationId xmlns:a16="http://schemas.microsoft.com/office/drawing/2014/main" id="{43C3F59E-3252-308C-EC3A-DC134DDD4C47}"/>
              </a:ext>
            </a:extLst>
          </p:cNvPr>
          <p:cNvPicPr>
            <a:picLocks noChangeAspect="1"/>
          </p:cNvPicPr>
          <p:nvPr/>
        </p:nvPicPr>
        <p:blipFill>
          <a:blip r:embed="rId3"/>
          <a:stretch>
            <a:fillRect/>
          </a:stretch>
        </p:blipFill>
        <p:spPr>
          <a:xfrm>
            <a:off x="4128364" y="2803611"/>
            <a:ext cx="3912365" cy="2791039"/>
          </a:xfrm>
          <a:prstGeom prst="rect">
            <a:avLst/>
          </a:prstGeom>
        </p:spPr>
      </p:pic>
      <p:sp>
        <p:nvSpPr>
          <p:cNvPr id="13" name="CaixaDeTexto 12">
            <a:extLst>
              <a:ext uri="{FF2B5EF4-FFF2-40B4-BE49-F238E27FC236}">
                <a16:creationId xmlns:a16="http://schemas.microsoft.com/office/drawing/2014/main" id="{2F54CAF7-31D9-4E91-201D-C703CA9EE77D}"/>
              </a:ext>
            </a:extLst>
          </p:cNvPr>
          <p:cNvSpPr txBox="1"/>
          <p:nvPr/>
        </p:nvSpPr>
        <p:spPr>
          <a:xfrm>
            <a:off x="4051869" y="2340809"/>
            <a:ext cx="3988860" cy="461665"/>
          </a:xfrm>
          <a:prstGeom prst="rect">
            <a:avLst/>
          </a:prstGeom>
          <a:noFill/>
        </p:spPr>
        <p:txBody>
          <a:bodyPr wrap="square" rtlCol="0">
            <a:spAutoFit/>
          </a:bodyPr>
          <a:lstStyle/>
          <a:p>
            <a:pPr algn="ctr"/>
            <a:r>
              <a:rPr lang="pt-BR" sz="2400" spc="-1" dirty="0">
                <a:solidFill>
                  <a:srgbClr val="0097A7"/>
                </a:solidFill>
                <a:latin typeface="Roboto"/>
                <a:ea typeface="Roboto"/>
              </a:rPr>
              <a:t>Taxa de falhas de bateria</a:t>
            </a:r>
          </a:p>
        </p:txBody>
      </p:sp>
      <p:pic>
        <p:nvPicPr>
          <p:cNvPr id="16" name="Imagem 15">
            <a:extLst>
              <a:ext uri="{FF2B5EF4-FFF2-40B4-BE49-F238E27FC236}">
                <a16:creationId xmlns:a16="http://schemas.microsoft.com/office/drawing/2014/main" id="{F39DE49F-766C-4189-B247-44217E67C67A}"/>
              </a:ext>
            </a:extLst>
          </p:cNvPr>
          <p:cNvPicPr>
            <a:picLocks noChangeAspect="1"/>
          </p:cNvPicPr>
          <p:nvPr/>
        </p:nvPicPr>
        <p:blipFill>
          <a:blip r:embed="rId4"/>
          <a:stretch>
            <a:fillRect/>
          </a:stretch>
        </p:blipFill>
        <p:spPr>
          <a:xfrm>
            <a:off x="8156429" y="2801183"/>
            <a:ext cx="4007344" cy="2874467"/>
          </a:xfrm>
          <a:prstGeom prst="rect">
            <a:avLst/>
          </a:prstGeom>
        </p:spPr>
      </p:pic>
      <p:sp>
        <p:nvSpPr>
          <p:cNvPr id="45" name="CaixaDeTexto 44">
            <a:extLst>
              <a:ext uri="{FF2B5EF4-FFF2-40B4-BE49-F238E27FC236}">
                <a16:creationId xmlns:a16="http://schemas.microsoft.com/office/drawing/2014/main" id="{24FF7A78-68B1-F2D8-09CF-BEAA9006A129}"/>
              </a:ext>
            </a:extLst>
          </p:cNvPr>
          <p:cNvSpPr txBox="1"/>
          <p:nvPr/>
        </p:nvSpPr>
        <p:spPr>
          <a:xfrm>
            <a:off x="8132589" y="2366393"/>
            <a:ext cx="3988860" cy="461665"/>
          </a:xfrm>
          <a:prstGeom prst="rect">
            <a:avLst/>
          </a:prstGeom>
          <a:noFill/>
        </p:spPr>
        <p:txBody>
          <a:bodyPr wrap="square" rtlCol="0">
            <a:spAutoFit/>
          </a:bodyPr>
          <a:lstStyle/>
          <a:p>
            <a:pPr algn="ctr"/>
            <a:r>
              <a:rPr lang="pt-BR" sz="2400" spc="-1" dirty="0">
                <a:solidFill>
                  <a:srgbClr val="0097A7"/>
                </a:solidFill>
                <a:latin typeface="Roboto"/>
                <a:ea typeface="Roboto"/>
              </a:rPr>
              <a:t>Taxa de colisão</a:t>
            </a:r>
          </a:p>
        </p:txBody>
      </p:sp>
    </p:spTree>
    <p:extLst>
      <p:ext uri="{BB962C8B-B14F-4D97-AF65-F5344CB8AC3E}">
        <p14:creationId xmlns:p14="http://schemas.microsoft.com/office/powerpoint/2010/main" val="1835246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1085" y="193714"/>
            <a:ext cx="8641617" cy="5959437"/>
          </a:xfrm>
        </p:spPr>
      </p:pic>
      <p:sp>
        <p:nvSpPr>
          <p:cNvPr id="9" name="Rectangle 8">
            <a:extLst>
              <a:ext uri="{FF2B5EF4-FFF2-40B4-BE49-F238E27FC236}">
                <a16:creationId xmlns:a16="http://schemas.microsoft.com/office/drawing/2014/main" id="{2BD1BE86-98EB-CB40-9E38-89E1E0CC213A}"/>
              </a:ext>
            </a:extLst>
          </p:cNvPr>
          <p:cNvSpPr/>
          <p:nvPr/>
        </p:nvSpPr>
        <p:spPr>
          <a:xfrm>
            <a:off x="26934" y="6365558"/>
            <a:ext cx="11136367" cy="420756"/>
          </a:xfrm>
          <a:prstGeom prst="rect">
            <a:avLst/>
          </a:prstGeom>
        </p:spPr>
        <p:txBody>
          <a:bodyPr wrap="square">
            <a:spAutoFit/>
          </a:bodyPr>
          <a:lstStyle/>
          <a:p>
            <a:r>
              <a:rPr lang="en-US" sz="1067" dirty="0"/>
              <a:t>BITTENCOURT, L.F.; IMMICH, R. K. ; </a:t>
            </a:r>
            <a:r>
              <a:rPr lang="en-US" sz="1067" dirty="0" err="1"/>
              <a:t>Sakellariou</a:t>
            </a:r>
            <a:r>
              <a:rPr lang="en-US" sz="1067" dirty="0"/>
              <a:t>, R. ; FONSECA, N. L. S. ; MADEIRA, E. R. M. ; CURADO, M. ; VILLAS, L. A. ; DASILVA, L. A. ; LEE, CRAIG ; RANA, O. F. . The Internet of Things, Fog and Cloud Continuum: Integration and Challenges. Internet of Things, v. 3-4, p. 134-155, 2018. </a:t>
            </a:r>
          </a:p>
        </p:txBody>
      </p:sp>
      <p:pic>
        <p:nvPicPr>
          <p:cNvPr id="12" name="Picture 11" descr="p.png">
            <a:extLst>
              <a:ext uri="{FF2B5EF4-FFF2-40B4-BE49-F238E27FC236}">
                <a16:creationId xmlns:a16="http://schemas.microsoft.com/office/drawing/2014/main" id="{D20573EC-ECB8-2144-B5D8-D27C749A2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6399" y="27461"/>
            <a:ext cx="798047" cy="798047"/>
          </a:xfrm>
          <a:prstGeom prst="rect">
            <a:avLst/>
          </a:prstGeom>
        </p:spPr>
      </p:pic>
      <p:pic>
        <p:nvPicPr>
          <p:cNvPr id="13" name="Picture 12">
            <a:extLst>
              <a:ext uri="{FF2B5EF4-FFF2-40B4-BE49-F238E27FC236}">
                <a16:creationId xmlns:a16="http://schemas.microsoft.com/office/drawing/2014/main" id="{859E009F-37C1-7B4C-BAE7-B945C8784E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4" y="1"/>
            <a:ext cx="1129620" cy="722591"/>
          </a:xfrm>
          <a:prstGeom prst="rect">
            <a:avLst/>
          </a:prstGeom>
        </p:spPr>
      </p:pic>
      <p:sp>
        <p:nvSpPr>
          <p:cNvPr id="2" name="Google Shape;92;p2">
            <a:extLst>
              <a:ext uri="{FF2B5EF4-FFF2-40B4-BE49-F238E27FC236}">
                <a16:creationId xmlns:a16="http://schemas.microsoft.com/office/drawing/2014/main" id="{73F3B408-96C0-6CCD-F75B-9B0344F1332C}"/>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4</a:t>
            </a:fld>
            <a:endParaRPr dirty="0"/>
          </a:p>
        </p:txBody>
      </p:sp>
    </p:spTree>
    <p:extLst>
      <p:ext uri="{BB962C8B-B14F-4D97-AF65-F5344CB8AC3E}">
        <p14:creationId xmlns:p14="http://schemas.microsoft.com/office/powerpoint/2010/main" val="401318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8321" y="285752"/>
            <a:ext cx="10068279" cy="5644897"/>
          </a:xfrm>
        </p:spPr>
      </p:pic>
      <p:sp>
        <p:nvSpPr>
          <p:cNvPr id="9" name="Rectangle 8">
            <a:extLst>
              <a:ext uri="{FF2B5EF4-FFF2-40B4-BE49-F238E27FC236}">
                <a16:creationId xmlns:a16="http://schemas.microsoft.com/office/drawing/2014/main" id="{2BD1BE86-98EB-CB40-9E38-89E1E0CC213A}"/>
              </a:ext>
            </a:extLst>
          </p:cNvPr>
          <p:cNvSpPr/>
          <p:nvPr/>
        </p:nvSpPr>
        <p:spPr>
          <a:xfrm>
            <a:off x="65036" y="6340864"/>
            <a:ext cx="11155417" cy="420756"/>
          </a:xfrm>
          <a:prstGeom prst="rect">
            <a:avLst/>
          </a:prstGeom>
        </p:spPr>
        <p:txBody>
          <a:bodyPr wrap="square">
            <a:spAutoFit/>
          </a:bodyPr>
          <a:lstStyle/>
          <a:p>
            <a:r>
              <a:rPr lang="en-US" sz="1067" dirty="0"/>
              <a:t>BITTENCOURT, L.F.; IMMICH, R. K. ; </a:t>
            </a:r>
            <a:r>
              <a:rPr lang="en-US" sz="1067" dirty="0" err="1"/>
              <a:t>Sakellariou</a:t>
            </a:r>
            <a:r>
              <a:rPr lang="en-US" sz="1067" dirty="0"/>
              <a:t>, R. ; FONSECA, N. L. S. ; MADEIRA, E. R. M. ; CURADO, M. ; VILLAS, L. A. ; DASILVA, L. A. ; LEE, CRAIG ; RANA, O. F. . The Internet of Things, Fog and Cloud Continuum: Integration and Challenges. Internet of Things, v. 3-4, p. 134-155, 2018. </a:t>
            </a:r>
          </a:p>
        </p:txBody>
      </p:sp>
      <p:pic>
        <p:nvPicPr>
          <p:cNvPr id="12" name="Picture 11" descr="p.png">
            <a:extLst>
              <a:ext uri="{FF2B5EF4-FFF2-40B4-BE49-F238E27FC236}">
                <a16:creationId xmlns:a16="http://schemas.microsoft.com/office/drawing/2014/main" id="{267E99D3-5535-D44F-88A0-1E9BACFE9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6399" y="27461"/>
            <a:ext cx="798047" cy="798047"/>
          </a:xfrm>
          <a:prstGeom prst="rect">
            <a:avLst/>
          </a:prstGeom>
        </p:spPr>
      </p:pic>
      <p:pic>
        <p:nvPicPr>
          <p:cNvPr id="13" name="Picture 12">
            <a:extLst>
              <a:ext uri="{FF2B5EF4-FFF2-40B4-BE49-F238E27FC236}">
                <a16:creationId xmlns:a16="http://schemas.microsoft.com/office/drawing/2014/main" id="{9E691EFC-69C0-0A4B-ABBA-6FF36F080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4" y="1"/>
            <a:ext cx="1129620" cy="722591"/>
          </a:xfrm>
          <a:prstGeom prst="rect">
            <a:avLst/>
          </a:prstGeom>
        </p:spPr>
      </p:pic>
      <p:sp>
        <p:nvSpPr>
          <p:cNvPr id="2" name="Google Shape;92;p2">
            <a:extLst>
              <a:ext uri="{FF2B5EF4-FFF2-40B4-BE49-F238E27FC236}">
                <a16:creationId xmlns:a16="http://schemas.microsoft.com/office/drawing/2014/main" id="{49B3A5AA-7A40-B936-2149-95C1EFCA6CE8}"/>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5</a:t>
            </a:fld>
            <a:endParaRPr dirty="0"/>
          </a:p>
        </p:txBody>
      </p:sp>
    </p:spTree>
    <p:extLst>
      <p:ext uri="{BB962C8B-B14F-4D97-AF65-F5344CB8AC3E}">
        <p14:creationId xmlns:p14="http://schemas.microsoft.com/office/powerpoint/2010/main" val="187388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D8D17-94DA-1B25-CE65-FA1C5FFA3F2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B194D25-6874-4CD5-ECB4-47D6BE9CED70}"/>
              </a:ext>
            </a:extLst>
          </p:cNvPr>
          <p:cNvSpPr>
            <a:spLocks noGrp="1"/>
          </p:cNvSpPr>
          <p:nvPr>
            <p:ph type="title"/>
          </p:nvPr>
        </p:nvSpPr>
        <p:spPr>
          <a:xfrm>
            <a:off x="820799" y="89878"/>
            <a:ext cx="10515600" cy="1325563"/>
          </a:xfrm>
        </p:spPr>
        <p:txBody>
          <a:bodyPr>
            <a:normAutofit/>
          </a:bodyPr>
          <a:lstStyle/>
          <a:p>
            <a:r>
              <a:rPr lang="pt-BR" sz="2800" dirty="0"/>
              <a:t>Linha Temática: </a:t>
            </a:r>
            <a:r>
              <a:rPr lang="pt-BR" sz="2800" b="1" dirty="0"/>
              <a:t>Computação na Borda</a:t>
            </a:r>
            <a:endParaRPr lang="en-US" sz="20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9DB2C7D7-3E73-1255-45FE-8985FB676E81}"/>
              </a:ext>
            </a:extLst>
          </p:cNvPr>
          <p:cNvSpPr>
            <a:spLocks noGrp="1"/>
          </p:cNvSpPr>
          <p:nvPr>
            <p:ph idx="1"/>
          </p:nvPr>
        </p:nvSpPr>
        <p:spPr>
          <a:xfrm>
            <a:off x="838200" y="1415441"/>
            <a:ext cx="10515600" cy="4761522"/>
          </a:xfrm>
        </p:spPr>
        <p:txBody>
          <a:bodyPr>
            <a:normAutofit fontScale="85000" lnSpcReduction="20000"/>
          </a:bodyPr>
          <a:lstStyle/>
          <a:p>
            <a:pPr algn="just"/>
            <a:r>
              <a:rPr lang="pt-BR" dirty="0"/>
              <a:t>Neste conjunto de slides:</a:t>
            </a:r>
          </a:p>
          <a:p>
            <a:pPr lvl="1" algn="just"/>
            <a:r>
              <a:rPr lang="pt-BR" dirty="0"/>
              <a:t>Migração de conteúdo na borda com </a:t>
            </a:r>
            <a:r>
              <a:rPr lang="pt-BR" dirty="0" err="1"/>
              <a:t>Deep</a:t>
            </a:r>
            <a:r>
              <a:rPr lang="pt-BR" dirty="0"/>
              <a:t> </a:t>
            </a:r>
            <a:r>
              <a:rPr lang="pt-BR" dirty="0" err="1"/>
              <a:t>Reinforcement</a:t>
            </a:r>
            <a:r>
              <a:rPr lang="pt-BR" dirty="0"/>
              <a:t> Learning (DRL)</a:t>
            </a:r>
          </a:p>
          <a:p>
            <a:pPr lvl="2" algn="just"/>
            <a:r>
              <a:rPr lang="en-US" dirty="0"/>
              <a:t>Marcelo Araújo (</a:t>
            </a:r>
            <a:r>
              <a:rPr lang="en-US" dirty="0" err="1"/>
              <a:t>Unicamp</a:t>
            </a:r>
            <a:r>
              <a:rPr lang="en-US" dirty="0"/>
              <a:t>), Luiz Bittencourt (</a:t>
            </a:r>
            <a:r>
              <a:rPr lang="en-US" dirty="0" err="1"/>
              <a:t>Unicamp</a:t>
            </a:r>
            <a:r>
              <a:rPr lang="en-US" dirty="0"/>
              <a:t>)</a:t>
            </a:r>
          </a:p>
          <a:p>
            <a:pPr lvl="1" algn="just"/>
            <a:r>
              <a:rPr lang="pt-BR" dirty="0"/>
              <a:t>Geração de proxies para sistemas </a:t>
            </a:r>
            <a:r>
              <a:rPr lang="pt-BR" dirty="0" err="1"/>
              <a:t>auto-distribuídos</a:t>
            </a:r>
            <a:endParaRPr lang="pt-BR" dirty="0"/>
          </a:p>
          <a:p>
            <a:pPr lvl="2" algn="just"/>
            <a:r>
              <a:rPr lang="pt-BR" dirty="0"/>
              <a:t>Arthur Barata (Unicamp), Luiz Bittencourt (Unicamp), Roberto Rodrigues-Filho (UnB)</a:t>
            </a:r>
          </a:p>
          <a:p>
            <a:pPr lvl="1" algn="just"/>
            <a:r>
              <a:rPr lang="pt-BR" dirty="0"/>
              <a:t>Modelagem analítica de aprendizado federado</a:t>
            </a:r>
          </a:p>
          <a:p>
            <a:pPr lvl="2" algn="just"/>
            <a:r>
              <a:rPr lang="pt-BR" dirty="0"/>
              <a:t>Francisco Airton (UFPI)</a:t>
            </a:r>
          </a:p>
          <a:p>
            <a:pPr lvl="1" algn="just"/>
            <a:r>
              <a:rPr lang="pt-BR" dirty="0"/>
              <a:t>Balanceamento de carga com P4 e </a:t>
            </a:r>
            <a:r>
              <a:rPr lang="pt-BR" dirty="0" err="1"/>
              <a:t>eBPF</a:t>
            </a:r>
            <a:endParaRPr lang="pt-BR" dirty="0"/>
          </a:p>
          <a:p>
            <a:pPr lvl="2" algn="just"/>
            <a:r>
              <a:rPr lang="pt-BR" dirty="0"/>
              <a:t>Alberto Schaeffer (UFRGS)</a:t>
            </a:r>
          </a:p>
          <a:p>
            <a:pPr lvl="1" algn="just"/>
            <a:r>
              <a:rPr lang="pt-BR" dirty="0"/>
              <a:t>Gerenciamento de recursos em NFV-Edge</a:t>
            </a:r>
          </a:p>
          <a:p>
            <a:pPr lvl="2" algn="just"/>
            <a:r>
              <a:rPr lang="pt-BR" dirty="0"/>
              <a:t>Flávia </a:t>
            </a:r>
            <a:r>
              <a:rPr lang="pt-BR" dirty="0" err="1"/>
              <a:t>Delicato</a:t>
            </a:r>
            <a:r>
              <a:rPr lang="pt-BR" dirty="0"/>
              <a:t> (UFF)</a:t>
            </a:r>
          </a:p>
          <a:p>
            <a:pPr lvl="1" algn="just"/>
            <a:r>
              <a:rPr lang="pt-BR" dirty="0"/>
              <a:t>Blockchain para </a:t>
            </a:r>
            <a:r>
              <a:rPr lang="pt-BR" dirty="0" err="1"/>
              <a:t>smart</a:t>
            </a:r>
            <a:r>
              <a:rPr lang="pt-BR" dirty="0"/>
              <a:t> </a:t>
            </a:r>
            <a:r>
              <a:rPr lang="pt-BR" dirty="0" err="1"/>
              <a:t>health</a:t>
            </a:r>
            <a:endParaRPr lang="pt-BR" dirty="0"/>
          </a:p>
          <a:p>
            <a:pPr lvl="2" algn="just"/>
            <a:r>
              <a:rPr lang="en-US" dirty="0"/>
              <a:t>Douglas Macedo (UFSC)</a:t>
            </a:r>
            <a:endParaRPr lang="pt-BR" dirty="0"/>
          </a:p>
          <a:p>
            <a:pPr lvl="1" algn="just"/>
            <a:r>
              <a:rPr lang="pt-BR" dirty="0" err="1"/>
              <a:t>QoE</a:t>
            </a:r>
            <a:r>
              <a:rPr lang="pt-BR" dirty="0"/>
              <a:t> para streaming de vídeos</a:t>
            </a:r>
          </a:p>
          <a:p>
            <a:pPr lvl="2" algn="just"/>
            <a:r>
              <a:rPr lang="pt-BR" dirty="0"/>
              <a:t>Douglas Macedo (UFSC)</a:t>
            </a:r>
          </a:p>
          <a:p>
            <a:pPr lvl="1" algn="just"/>
            <a:r>
              <a:rPr lang="pt-BR" dirty="0"/>
              <a:t>Entregas por drones com suporte da borda</a:t>
            </a:r>
          </a:p>
          <a:p>
            <a:pPr lvl="2" algn="just"/>
            <a:r>
              <a:rPr lang="pt-BR" dirty="0"/>
              <a:t>Fabiola Oliveira (UFABC)</a:t>
            </a:r>
          </a:p>
          <a:p>
            <a:pPr marL="457200" lvl="1" indent="0" algn="just">
              <a:buNone/>
            </a:pPr>
            <a:endParaRPr lang="pt-BR" dirty="0"/>
          </a:p>
          <a:p>
            <a:pPr lvl="1" algn="just"/>
            <a:endParaRPr lang="pt-BR" dirty="0"/>
          </a:p>
        </p:txBody>
      </p:sp>
      <p:pic>
        <p:nvPicPr>
          <p:cNvPr id="7" name="Picture 6" descr="p.png">
            <a:extLst>
              <a:ext uri="{FF2B5EF4-FFF2-40B4-BE49-F238E27FC236}">
                <a16:creationId xmlns:a16="http://schemas.microsoft.com/office/drawing/2014/main" id="{5E1C86EE-11F5-1112-8C2B-E89EBA865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6399" y="27461"/>
            <a:ext cx="798047" cy="798047"/>
          </a:xfrm>
          <a:prstGeom prst="rect">
            <a:avLst/>
          </a:prstGeom>
        </p:spPr>
      </p:pic>
      <p:sp>
        <p:nvSpPr>
          <p:cNvPr id="4" name="Google Shape;92;p2">
            <a:extLst>
              <a:ext uri="{FF2B5EF4-FFF2-40B4-BE49-F238E27FC236}">
                <a16:creationId xmlns:a16="http://schemas.microsoft.com/office/drawing/2014/main" id="{EB574793-B6D1-DDEC-5EEB-1E4C65726898}"/>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6</a:t>
            </a:fld>
            <a:endParaRPr dirty="0"/>
          </a:p>
        </p:txBody>
      </p:sp>
    </p:spTree>
    <p:extLst>
      <p:ext uri="{BB962C8B-B14F-4D97-AF65-F5344CB8AC3E}">
        <p14:creationId xmlns:p14="http://schemas.microsoft.com/office/powerpoint/2010/main" val="1341601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EE621-0D14-8C16-7708-2DD653F01E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E856485-E8CD-87AE-CF90-38709C14A882}"/>
              </a:ext>
            </a:extLst>
          </p:cNvPr>
          <p:cNvSpPr>
            <a:spLocks noGrp="1"/>
          </p:cNvSpPr>
          <p:nvPr>
            <p:ph type="title"/>
          </p:nvPr>
        </p:nvSpPr>
        <p:spPr/>
        <p:txBody>
          <a:bodyPr>
            <a:normAutofit fontScale="90000"/>
          </a:bodyPr>
          <a:lstStyle/>
          <a:p>
            <a:r>
              <a:rPr lang="en-US" sz="3600" dirty="0"/>
              <a:t>DRL-</a:t>
            </a:r>
            <a:r>
              <a:rPr lang="en-US" sz="3600" dirty="0" err="1"/>
              <a:t>CMFog</a:t>
            </a:r>
            <a:r>
              <a:rPr lang="en-US" sz="3600" dirty="0"/>
              <a:t>: Content Migration in Fog Computing with DRL support</a:t>
            </a:r>
            <a:br>
              <a:rPr lang="en-US" sz="3600" dirty="0"/>
            </a:br>
            <a:r>
              <a:rPr lang="en-US" sz="2200" dirty="0"/>
              <a:t>Marcelo Araújo (</a:t>
            </a:r>
            <a:r>
              <a:rPr lang="en-US" sz="2200" dirty="0" err="1"/>
              <a:t>Unicamp</a:t>
            </a:r>
            <a:r>
              <a:rPr lang="en-US" sz="2200" dirty="0"/>
              <a:t>), Luiz Bittencourt (</a:t>
            </a:r>
            <a:r>
              <a:rPr lang="en-US" sz="2200" dirty="0" err="1"/>
              <a:t>Unicamp</a:t>
            </a:r>
            <a:r>
              <a:rPr lang="en-US" sz="2200" dirty="0"/>
              <a:t>)</a:t>
            </a:r>
            <a:endParaRPr lang="en-US" sz="3600" dirty="0"/>
          </a:p>
        </p:txBody>
      </p:sp>
      <p:sp>
        <p:nvSpPr>
          <p:cNvPr id="3" name="Espaço Reservado para Conteúdo 2">
            <a:extLst>
              <a:ext uri="{FF2B5EF4-FFF2-40B4-BE49-F238E27FC236}">
                <a16:creationId xmlns:a16="http://schemas.microsoft.com/office/drawing/2014/main" id="{4EBE6D1E-C54C-67E7-24D1-106F5260B6EF}"/>
              </a:ext>
            </a:extLst>
          </p:cNvPr>
          <p:cNvSpPr>
            <a:spLocks noGrp="1"/>
          </p:cNvSpPr>
          <p:nvPr>
            <p:ph idx="1"/>
          </p:nvPr>
        </p:nvSpPr>
        <p:spPr>
          <a:xfrm>
            <a:off x="838200" y="1825625"/>
            <a:ext cx="7014882" cy="4351338"/>
          </a:xfrm>
        </p:spPr>
        <p:txBody>
          <a:bodyPr>
            <a:normAutofit lnSpcReduction="10000"/>
          </a:bodyPr>
          <a:lstStyle/>
          <a:p>
            <a:pPr algn="just"/>
            <a:r>
              <a:rPr lang="pt-BR" sz="2400" dirty="0"/>
              <a:t>A mobilidade dos usuários, heterogeneidade de recursos e o dinamismo dos cenários da borda da rede exigem políticas adaptativas para o processo tomada de decisão de migração de conteúdo na borda da rede.</a:t>
            </a:r>
          </a:p>
          <a:p>
            <a:pPr algn="just"/>
            <a:endParaRPr lang="pt-BR" sz="2400" dirty="0"/>
          </a:p>
          <a:p>
            <a:pPr algn="just"/>
            <a:r>
              <a:rPr lang="pt-BR" sz="2400" dirty="0" err="1"/>
              <a:t>CMFog</a:t>
            </a:r>
            <a:r>
              <a:rPr lang="pt-BR" sz="2400" dirty="0"/>
              <a:t> é uma estratégia de migração desenvolvida para migração proativa de conteúdo em infraestrutura de névoa </a:t>
            </a:r>
            <a:r>
              <a:rPr lang="pt-BR" sz="2400" dirty="0" err="1"/>
              <a:t>multi-nível</a:t>
            </a:r>
            <a:r>
              <a:rPr lang="pt-BR" sz="2400" dirty="0"/>
              <a:t>.</a:t>
            </a:r>
          </a:p>
          <a:p>
            <a:pPr lvl="2" algn="just"/>
            <a:r>
              <a:rPr lang="pt-BR" sz="2200" dirty="0"/>
              <a:t>Tomada de Decisão com Múltiplos Atributos (</a:t>
            </a:r>
            <a:r>
              <a:rPr lang="pt-BR" sz="2200" dirty="0" err="1"/>
              <a:t>Multiple</a:t>
            </a:r>
            <a:r>
              <a:rPr lang="pt-BR" sz="2200" dirty="0"/>
              <a:t> </a:t>
            </a:r>
            <a:r>
              <a:rPr lang="pt-BR" sz="2200" dirty="0" err="1"/>
              <a:t>Attribute</a:t>
            </a:r>
            <a:r>
              <a:rPr lang="pt-BR" sz="2200" dirty="0"/>
              <a:t> </a:t>
            </a:r>
            <a:r>
              <a:rPr lang="pt-BR" sz="2200" dirty="0" err="1"/>
              <a:t>Decision</a:t>
            </a:r>
            <a:r>
              <a:rPr lang="pt-BR" sz="2200" dirty="0"/>
              <a:t> Making)</a:t>
            </a:r>
          </a:p>
          <a:p>
            <a:pPr lvl="2" algn="just"/>
            <a:r>
              <a:rPr lang="pt-BR" sz="2200" dirty="0"/>
              <a:t>Predição de mobilidade com Cadeias de Markov.</a:t>
            </a:r>
            <a:endParaRPr lang="en-US" sz="2200" dirty="0"/>
          </a:p>
          <a:p>
            <a:pPr algn="just"/>
            <a:endParaRPr lang="pt-BR" sz="2400" dirty="0"/>
          </a:p>
          <a:p>
            <a:endParaRPr lang="pt-BR" sz="2400" dirty="0"/>
          </a:p>
        </p:txBody>
      </p:sp>
      <p:sp>
        <p:nvSpPr>
          <p:cNvPr id="4" name="AutoShape 2" descr="Generated image">
            <a:extLst>
              <a:ext uri="{FF2B5EF4-FFF2-40B4-BE49-F238E27FC236}">
                <a16:creationId xmlns:a16="http://schemas.microsoft.com/office/drawing/2014/main" id="{926B60B7-247D-9DC8-0A3C-6755C8A2A8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m 7" descr="Uma imagem contendo Interface gráfica do usuário&#10;&#10;O conteúdo gerado por IA pode estar incorreto.">
            <a:extLst>
              <a:ext uri="{FF2B5EF4-FFF2-40B4-BE49-F238E27FC236}">
                <a16:creationId xmlns:a16="http://schemas.microsoft.com/office/drawing/2014/main" id="{AC36E833-5424-17AF-F0DF-46F6B311C541}"/>
              </a:ext>
            </a:extLst>
          </p:cNvPr>
          <p:cNvPicPr>
            <a:picLocks noChangeAspect="1"/>
          </p:cNvPicPr>
          <p:nvPr/>
        </p:nvPicPr>
        <p:blipFill>
          <a:blip r:embed="rId2"/>
          <a:stretch>
            <a:fillRect/>
          </a:stretch>
        </p:blipFill>
        <p:spPr>
          <a:xfrm>
            <a:off x="8528538" y="1062170"/>
            <a:ext cx="3134494" cy="3804688"/>
          </a:xfrm>
          <a:prstGeom prst="rect">
            <a:avLst/>
          </a:prstGeom>
        </p:spPr>
      </p:pic>
      <p:pic>
        <p:nvPicPr>
          <p:cNvPr id="5" name="Picture 4">
            <a:extLst>
              <a:ext uri="{FF2B5EF4-FFF2-40B4-BE49-F238E27FC236}">
                <a16:creationId xmlns:a16="http://schemas.microsoft.com/office/drawing/2014/main" id="{8A333C3A-7821-2E99-8549-D93BFE00A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921" y="4851400"/>
            <a:ext cx="3725695" cy="1325563"/>
          </a:xfrm>
          <a:prstGeom prst="rect">
            <a:avLst/>
          </a:prstGeom>
        </p:spPr>
      </p:pic>
      <p:sp>
        <p:nvSpPr>
          <p:cNvPr id="6" name="Google Shape;92;p2">
            <a:extLst>
              <a:ext uri="{FF2B5EF4-FFF2-40B4-BE49-F238E27FC236}">
                <a16:creationId xmlns:a16="http://schemas.microsoft.com/office/drawing/2014/main" id="{260082A6-EA5B-54D6-FCE0-BAC35C694624}"/>
              </a:ext>
            </a:extLst>
          </p:cNvPr>
          <p:cNvSpPr>
            <a:spLocks noGrp="1"/>
          </p:cNvSpPr>
          <p:nvPr>
            <p:ph type="sldNum" idx="12"/>
          </p:nvPr>
        </p:nvSpPr>
        <p:spPr>
          <a:xfrm>
            <a:off x="11449159" y="6448602"/>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7</a:t>
            </a:fld>
            <a:endParaRPr dirty="0"/>
          </a:p>
        </p:txBody>
      </p:sp>
    </p:spTree>
    <p:extLst>
      <p:ext uri="{BB962C8B-B14F-4D97-AF65-F5344CB8AC3E}">
        <p14:creationId xmlns:p14="http://schemas.microsoft.com/office/powerpoint/2010/main" val="4035453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64E86-4BB3-0C84-5D28-FC8F4B21C00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5D7B9CA-7BC4-97A0-1F81-F483DDEFDA23}"/>
              </a:ext>
            </a:extLst>
          </p:cNvPr>
          <p:cNvSpPr>
            <a:spLocks noGrp="1"/>
          </p:cNvSpPr>
          <p:nvPr>
            <p:ph type="title"/>
          </p:nvPr>
        </p:nvSpPr>
        <p:spPr>
          <a:xfrm>
            <a:off x="433754" y="206863"/>
            <a:ext cx="10515600" cy="1325563"/>
          </a:xfrm>
        </p:spPr>
        <p:txBody>
          <a:bodyPr>
            <a:normAutofit/>
          </a:bodyPr>
          <a:lstStyle/>
          <a:p>
            <a:r>
              <a:rPr lang="pt-BR" sz="3600" dirty="0" err="1"/>
              <a:t>Deep</a:t>
            </a:r>
            <a:r>
              <a:rPr lang="pt-BR" sz="3600" dirty="0"/>
              <a:t> </a:t>
            </a:r>
            <a:r>
              <a:rPr lang="en-US" sz="3600" dirty="0"/>
              <a:t>Reinforcement Learning </a:t>
            </a:r>
          </a:p>
        </p:txBody>
      </p:sp>
      <p:sp>
        <p:nvSpPr>
          <p:cNvPr id="3" name="Espaço Reservado para Conteúdo 2">
            <a:extLst>
              <a:ext uri="{FF2B5EF4-FFF2-40B4-BE49-F238E27FC236}">
                <a16:creationId xmlns:a16="http://schemas.microsoft.com/office/drawing/2014/main" id="{CCB57D71-A2D2-F2E3-0E7E-00215150830F}"/>
              </a:ext>
            </a:extLst>
          </p:cNvPr>
          <p:cNvSpPr>
            <a:spLocks noGrp="1"/>
          </p:cNvSpPr>
          <p:nvPr>
            <p:ph idx="1"/>
          </p:nvPr>
        </p:nvSpPr>
        <p:spPr/>
        <p:txBody>
          <a:bodyPr>
            <a:normAutofit fontScale="92500"/>
          </a:bodyPr>
          <a:lstStyle/>
          <a:p>
            <a:r>
              <a:rPr lang="pt-BR" sz="2600" dirty="0"/>
              <a:t>DRL integra </a:t>
            </a:r>
            <a:r>
              <a:rPr lang="pt-BR" sz="2600" dirty="0" err="1"/>
              <a:t>Deep</a:t>
            </a:r>
            <a:r>
              <a:rPr lang="pt-BR" sz="2600" dirty="0"/>
              <a:t> Learning e aprendizado por reforço para derivar políticas ótimas a partir da interação contínua com o ambiente.</a:t>
            </a:r>
          </a:p>
          <a:p>
            <a:endParaRPr lang="pt-BR" sz="2400" dirty="0"/>
          </a:p>
          <a:p>
            <a:r>
              <a:rPr lang="pt-BR" dirty="0"/>
              <a:t>Políticas baseadas em DRL no </a:t>
            </a:r>
            <a:r>
              <a:rPr lang="pt-BR" dirty="0" err="1"/>
              <a:t>CMFog</a:t>
            </a:r>
            <a:r>
              <a:rPr lang="pt-BR" dirty="0"/>
              <a:t> </a:t>
            </a:r>
          </a:p>
          <a:p>
            <a:pPr lvl="1"/>
            <a:r>
              <a:rPr lang="pt-BR" dirty="0"/>
              <a:t>Adaptação contínua: ajusta automaticamente as estratégias de migração com base em experiências anteriores, respondendo a variações a novos cenários</a:t>
            </a:r>
          </a:p>
          <a:p>
            <a:pPr lvl="1"/>
            <a:r>
              <a:rPr lang="pt-BR" dirty="0"/>
              <a:t>Aprendizado contínuo: o modelo é treinado de forma contínua, refinando as decisões e incorporando novos cenários sem necessidade de supervisão manual.</a:t>
            </a:r>
          </a:p>
          <a:p>
            <a:pPr lvl="1"/>
            <a:r>
              <a:rPr lang="pt-BR" dirty="0"/>
              <a:t>Otimização multiobjetivo: permite o agente a ponderar e considerar múltiplos objetivos na tomada de decisão, sem depender de regras manuais específicas.</a:t>
            </a:r>
          </a:p>
          <a:p>
            <a:pPr lvl="1"/>
            <a:endParaRPr lang="pt-BR" dirty="0"/>
          </a:p>
        </p:txBody>
      </p:sp>
      <p:sp>
        <p:nvSpPr>
          <p:cNvPr id="6" name="Google Shape;92;p2">
            <a:extLst>
              <a:ext uri="{FF2B5EF4-FFF2-40B4-BE49-F238E27FC236}">
                <a16:creationId xmlns:a16="http://schemas.microsoft.com/office/drawing/2014/main" id="{08B05236-5804-96D0-ECFE-DB21AAEA7C67}"/>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8</a:t>
            </a:fld>
            <a:endParaRPr dirty="0"/>
          </a:p>
        </p:txBody>
      </p:sp>
    </p:spTree>
    <p:extLst>
      <p:ext uri="{BB962C8B-B14F-4D97-AF65-F5344CB8AC3E}">
        <p14:creationId xmlns:p14="http://schemas.microsoft.com/office/powerpoint/2010/main" val="3669269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E068D-3AB3-D52E-D115-8452C3CD805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A2001D9-3050-6BD7-0862-69FA7FE214A5}"/>
              </a:ext>
            </a:extLst>
          </p:cNvPr>
          <p:cNvSpPr>
            <a:spLocks noGrp="1"/>
          </p:cNvSpPr>
          <p:nvPr>
            <p:ph type="title"/>
          </p:nvPr>
        </p:nvSpPr>
        <p:spPr/>
        <p:txBody>
          <a:bodyPr>
            <a:normAutofit/>
          </a:bodyPr>
          <a:lstStyle/>
          <a:p>
            <a:r>
              <a:rPr lang="en-US" sz="3600" dirty="0" err="1"/>
              <a:t>Desafios</a:t>
            </a:r>
            <a:r>
              <a:rPr lang="en-US" sz="3600" dirty="0"/>
              <a:t> </a:t>
            </a:r>
            <a:r>
              <a:rPr lang="en-US" sz="3600" dirty="0" err="1"/>
              <a:t>em</a:t>
            </a:r>
            <a:r>
              <a:rPr lang="en-US" sz="3600" dirty="0"/>
              <a:t> </a:t>
            </a:r>
            <a:r>
              <a:rPr lang="en-US" sz="3600" dirty="0" err="1"/>
              <a:t>andamento</a:t>
            </a:r>
            <a:endParaRPr lang="en-US" sz="3600" dirty="0"/>
          </a:p>
        </p:txBody>
      </p:sp>
      <p:sp>
        <p:nvSpPr>
          <p:cNvPr id="3" name="Espaço Reservado para Conteúdo 2">
            <a:extLst>
              <a:ext uri="{FF2B5EF4-FFF2-40B4-BE49-F238E27FC236}">
                <a16:creationId xmlns:a16="http://schemas.microsoft.com/office/drawing/2014/main" id="{94393CFA-9047-1BCF-907F-9F000833DAB6}"/>
              </a:ext>
            </a:extLst>
          </p:cNvPr>
          <p:cNvSpPr>
            <a:spLocks noGrp="1"/>
          </p:cNvSpPr>
          <p:nvPr>
            <p:ph idx="1"/>
          </p:nvPr>
        </p:nvSpPr>
        <p:spPr>
          <a:xfrm>
            <a:off x="697522" y="1690688"/>
            <a:ext cx="10515600" cy="4351338"/>
          </a:xfrm>
        </p:spPr>
        <p:txBody>
          <a:bodyPr>
            <a:noAutofit/>
          </a:bodyPr>
          <a:lstStyle/>
          <a:p>
            <a:pPr lvl="1"/>
            <a:r>
              <a:rPr lang="pt-BR" sz="2800" dirty="0"/>
              <a:t>Atraso no cálculo da função de recompensa</a:t>
            </a:r>
          </a:p>
          <a:p>
            <a:pPr lvl="2"/>
            <a:r>
              <a:rPr lang="pt-BR" sz="2400" dirty="0"/>
              <a:t>Devido à dinâmica do cenário, a decisão do agente só pode ser avaliada após um delay, para que se capture o real impacto da ação.</a:t>
            </a:r>
          </a:p>
          <a:p>
            <a:pPr lvl="2"/>
            <a:r>
              <a:rPr lang="pt-BR" sz="2400" dirty="0"/>
              <a:t>Não existe uma heurística ou método padronizado para definir o atraso ideal na avaliação.</a:t>
            </a:r>
          </a:p>
          <a:p>
            <a:pPr lvl="2"/>
            <a:endParaRPr lang="pt-BR" sz="2800" dirty="0"/>
          </a:p>
        </p:txBody>
      </p:sp>
      <p:pic>
        <p:nvPicPr>
          <p:cNvPr id="5" name="Imagem 4" descr="Diagrama">
            <a:extLst>
              <a:ext uri="{FF2B5EF4-FFF2-40B4-BE49-F238E27FC236}">
                <a16:creationId xmlns:a16="http://schemas.microsoft.com/office/drawing/2014/main" id="{F5E25C70-4BDF-BC02-4F51-260267EE7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647" y="3088678"/>
            <a:ext cx="6533092" cy="3873647"/>
          </a:xfrm>
          <a:prstGeom prst="rect">
            <a:avLst/>
          </a:prstGeom>
        </p:spPr>
      </p:pic>
      <p:sp>
        <p:nvSpPr>
          <p:cNvPr id="4" name="Google Shape;92;p2">
            <a:extLst>
              <a:ext uri="{FF2B5EF4-FFF2-40B4-BE49-F238E27FC236}">
                <a16:creationId xmlns:a16="http://schemas.microsoft.com/office/drawing/2014/main" id="{30E8F443-F192-B812-8ABD-9A64FE7AB8D7}"/>
              </a:ext>
            </a:extLst>
          </p:cNvPr>
          <p:cNvSpPr>
            <a:spLocks noGrp="1"/>
          </p:cNvSpPr>
          <p:nvPr>
            <p:ph type="sldNum" idx="12"/>
          </p:nvPr>
        </p:nvSpPr>
        <p:spPr>
          <a:xfrm>
            <a:off x="11449159" y="6423550"/>
            <a:ext cx="548640" cy="396240"/>
          </a:xfrm>
          <a:prstGeom prst="bracketPair">
            <a:avLst/>
          </a:prstGeom>
          <a:noFill/>
          <a:ln w="19050" cap="flat" cmpd="sng">
            <a:solidFill>
              <a:srgbClr val="FFFFFF"/>
            </a:solidFill>
            <a:prstDash val="solid"/>
            <a:round/>
            <a:headEnd type="none" w="sm" len="sm"/>
            <a:tailEnd type="none" w="sm" len="sm"/>
          </a:ln>
        </p:spPr>
        <p:txBody>
          <a:bodyPr spcFirstLastPara="1" vert="horz" wrap="square" lIns="0" tIns="0" rIns="0" bIns="0" rtlCol="0" anchor="ctr" anchorCtr="0">
            <a:noAutofit/>
          </a:bodyPr>
          <a:lstStyle/>
          <a:p>
            <a:pPr algn="ctr">
              <a:buSzPts val="1800"/>
            </a:pPr>
            <a:fld id="{00000000-1234-1234-1234-123412341234}" type="slidenum">
              <a:rPr lang="pt-BR"/>
              <a:pPr algn="ctr">
                <a:buSzPts val="1800"/>
              </a:pPr>
              <a:t>9</a:t>
            </a:fld>
            <a:endParaRPr dirty="0"/>
          </a:p>
        </p:txBody>
      </p:sp>
    </p:spTree>
    <p:extLst>
      <p:ext uri="{BB962C8B-B14F-4D97-AF65-F5344CB8AC3E}">
        <p14:creationId xmlns:p14="http://schemas.microsoft.com/office/powerpoint/2010/main" val="387477921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3083</TotalTime>
  <Words>3317</Words>
  <Application>Microsoft Macintosh PowerPoint</Application>
  <PresentationFormat>Widescreen</PresentationFormat>
  <Paragraphs>416</Paragraphs>
  <Slides>37</Slides>
  <Notes>22</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Aptos</vt:lpstr>
      <vt:lpstr>Aptos Display</vt:lpstr>
      <vt:lpstr>Arial</vt:lpstr>
      <vt:lpstr>Avenir Next Condensed</vt:lpstr>
      <vt:lpstr>Calibri</vt:lpstr>
      <vt:lpstr>Courier New</vt:lpstr>
      <vt:lpstr>Google Sans</vt:lpstr>
      <vt:lpstr>Helvetica</vt:lpstr>
      <vt:lpstr>Open Sans</vt:lpstr>
      <vt:lpstr>Roboto</vt:lpstr>
      <vt:lpstr>Source Sans Pro</vt:lpstr>
      <vt:lpstr>Tema do Office</vt:lpstr>
      <vt:lpstr>Linha Temática: Computação na Borda  2º Workshop INCT ICoNIoT 21/05/2025 @ SBRC 2025 </vt:lpstr>
      <vt:lpstr>Participantes</vt:lpstr>
      <vt:lpstr>PowerPoint Presentation</vt:lpstr>
      <vt:lpstr>PowerPoint Presentation</vt:lpstr>
      <vt:lpstr>PowerPoint Presentation</vt:lpstr>
      <vt:lpstr>Linha Temática: Computação na Borda</vt:lpstr>
      <vt:lpstr>DRL-CMFog: Content Migration in Fog Computing with DRL support Marcelo Araújo (Unicamp), Luiz Bittencourt (Unicamp)</vt:lpstr>
      <vt:lpstr>Deep Reinforcement Learning </vt:lpstr>
      <vt:lpstr>Desafios em andamento</vt:lpstr>
      <vt:lpstr>Desafios em andamento</vt:lpstr>
      <vt:lpstr>Resultados</vt:lpstr>
      <vt:lpstr>Colaboração da linha de pesquisa</vt:lpstr>
      <vt:lpstr>Geração de proxies para sistemas auto-distribuídos Roberto Rodrigues-Filho (UnB), Luiz Bittencourt (Unicamp)</vt:lpstr>
      <vt:lpstr>Modelagem analítica de aprendizado federado Francisco Airton (UFPI)</vt:lpstr>
      <vt:lpstr>Problema de pesquisa</vt:lpstr>
      <vt:lpstr>Proposta</vt:lpstr>
      <vt:lpstr>Evolução da proposta</vt:lpstr>
      <vt:lpstr>P4eBalancer: Leveraging P4 and eBPF for Optimized Load Balancing with Network and Host Insights Alberto Schaeffer (UFRGS)</vt:lpstr>
      <vt:lpstr>P4eBalancer Design - Monitoring System</vt:lpstr>
      <vt:lpstr>P4eBalancer Switch - Update Path Weight</vt:lpstr>
      <vt:lpstr>Blockchain-Enabled Distributed Data Management for Smart Health: Enhancing Integrity and Auditability in Fog-Cloud Ecosystems Douglas Macedo (UFSC)</vt:lpstr>
      <vt:lpstr>QoE Fairness Assessment for Adaptive Video Streaming on Edge Layers Douglas Macedo (UFSC)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Nelio Cacho</dc:creator>
  <cp:lastModifiedBy>Luiz Bittencourt</cp:lastModifiedBy>
  <cp:revision>124</cp:revision>
  <dcterms:created xsi:type="dcterms:W3CDTF">2024-08-16T12:09:19Z</dcterms:created>
  <dcterms:modified xsi:type="dcterms:W3CDTF">2025-05-20T21:12:43Z</dcterms:modified>
</cp:coreProperties>
</file>